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00" r:id="rId5"/>
  </p:sldMasterIdLst>
  <p:notesMasterIdLst>
    <p:notesMasterId r:id="rId39"/>
  </p:notesMasterIdLst>
  <p:handoutMasterIdLst>
    <p:handoutMasterId r:id="rId40"/>
  </p:handoutMasterIdLst>
  <p:sldIdLst>
    <p:sldId id="2147478447" r:id="rId6"/>
    <p:sldId id="2147478450" r:id="rId7"/>
    <p:sldId id="2147478322" r:id="rId8"/>
    <p:sldId id="2147478467" r:id="rId9"/>
    <p:sldId id="2147478451" r:id="rId10"/>
    <p:sldId id="2147478452" r:id="rId11"/>
    <p:sldId id="2147478454" r:id="rId12"/>
    <p:sldId id="2147478453" r:id="rId13"/>
    <p:sldId id="2147478455" r:id="rId14"/>
    <p:sldId id="2147478427" r:id="rId15"/>
    <p:sldId id="2147478449" r:id="rId16"/>
    <p:sldId id="2147478468" r:id="rId17"/>
    <p:sldId id="2147478431" r:id="rId18"/>
    <p:sldId id="2147478429" r:id="rId19"/>
    <p:sldId id="2147478433" r:id="rId20"/>
    <p:sldId id="2147478434" r:id="rId21"/>
    <p:sldId id="2147478436" r:id="rId22"/>
    <p:sldId id="2147478438" r:id="rId23"/>
    <p:sldId id="2147478443" r:id="rId24"/>
    <p:sldId id="2147478444" r:id="rId25"/>
    <p:sldId id="2147478494" r:id="rId26"/>
    <p:sldId id="2147478456" r:id="rId27"/>
    <p:sldId id="2147478458" r:id="rId28"/>
    <p:sldId id="2147478457" r:id="rId29"/>
    <p:sldId id="2147478459" r:id="rId30"/>
    <p:sldId id="2147478460" r:id="rId31"/>
    <p:sldId id="2147478461" r:id="rId32"/>
    <p:sldId id="2147478462" r:id="rId33"/>
    <p:sldId id="2147478463" r:id="rId34"/>
    <p:sldId id="2147478465" r:id="rId35"/>
    <p:sldId id="2147478466" r:id="rId36"/>
    <p:sldId id="2147478464" r:id="rId37"/>
    <p:sldId id="733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gapito, Karen (Alabang)" initials="AK(" lastIdx="2" clrIdx="0">
    <p:extLst>
      <p:ext uri="{19B8F6BF-5375-455C-9EA6-DF929625EA0E}">
        <p15:presenceInfo xmlns:p15="http://schemas.microsoft.com/office/powerpoint/2012/main" userId="S::karen.agapito@sgs.com::5c54ce07-cc56-488b-b105-777ca28ecb5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6FA4"/>
    <a:srgbClr val="D72327"/>
    <a:srgbClr val="FFFFFF"/>
    <a:srgbClr val="56B644"/>
    <a:srgbClr val="18AD9A"/>
    <a:srgbClr val="F9BB6E"/>
    <a:srgbClr val="F94C07"/>
    <a:srgbClr val="CC590A"/>
    <a:srgbClr val="3636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E171933-4619-4E11-9A3F-F7608DF75F80}" styleName="보통 스타일 1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보통 스타일 1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93D81CF-94F2-401A-BA57-92F5A7B2D0C5}" styleName="보통 스타일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80"/>
    <p:restoredTop sz="92977" autoAdjust="0"/>
  </p:normalViewPr>
  <p:slideViewPr>
    <p:cSldViewPr snapToGrid="0">
      <p:cViewPr varScale="1">
        <p:scale>
          <a:sx n="76" d="100"/>
          <a:sy n="76" d="100"/>
        </p:scale>
        <p:origin x="1018" y="67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presProps" Target="pres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41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oomin_Kim\Desktop\&#50629;&#47924;%20(25.09.03)\5.%20&#44060;&#51064;%20&#54532;&#47196;&#51229;&#53944;\&#9733;%202510_COEX&#49464;&#48120;&#45208;_&#49885;&#54408;&#50504;&#51204;&#44288;&#47532;%20&#49440;&#51652;&#54868;&#47484;%20&#50948;&#54620;%20K-HACCP%20&#48156;&#51204;&#48169;&#50504;%20&#49464;&#48120;&#45208;\GFSI%20&#48143;%20HACCP%20&#49900;&#49324;%20&#50629;&#52404;&#49688;%20&#54364;_251008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oomin_Kim\Desktop\&#50629;&#47924;%20(25.09.03)\5.%20&#44060;&#51064;%20&#54532;&#47196;&#51229;&#53944;\&#9733;%202510_COEX&#49464;&#48120;&#45208;_&#49885;&#54408;&#50504;&#51204;&#44288;&#47532;%20&#49440;&#51652;&#54868;&#47484;%20&#50948;&#54620;%20K-HACCP%20&#48156;&#51204;&#48169;&#50504;%20&#49464;&#48120;&#45208;\GFSI%20&#48143;%20HACCP%20&#49900;&#49324;%20&#50629;&#52404;&#49688;%20&#54364;_251008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oomin_Kim\Desktop\&#50629;&#47924;%20(25.09.03)\5.%20&#44060;&#51064;%20&#54532;&#47196;&#51229;&#53944;\&#9733;%202510_COEX&#49464;&#48120;&#45208;_&#49885;&#54408;&#50504;&#51204;&#44288;&#47532;%20&#49440;&#51652;&#54868;&#47484;%20&#50948;&#54620;%20K-HACCP%20&#48156;&#51204;&#48169;&#50504;%20&#49464;&#48120;&#45208;\GFSI%20&#48143;%20HACCP%20&#49900;&#49324;%20&#50629;&#52404;&#49688;%20&#54364;_251008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ko-KR" altLang="en-US" sz="20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국내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Sheet1!$B$4</c:f>
              <c:strCache>
                <c:ptCount val="1"/>
                <c:pt idx="0">
                  <c:v>국내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37B-46FB-BB82-C9D8EC00E301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37B-46FB-BB82-C9D8EC00E301}"/>
              </c:ext>
            </c:extLst>
          </c:dPt>
          <c:dPt>
            <c:idx val="2"/>
            <c:bubble3D val="0"/>
            <c:spPr>
              <a:solidFill>
                <a:schemeClr val="accent3">
                  <a:tint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37B-46FB-BB82-C9D8EC00E301}"/>
              </c:ext>
            </c:extLst>
          </c:dPt>
          <c:dLbls>
            <c:dLbl>
              <c:idx val="0"/>
              <c:layout>
                <c:manualLayout>
                  <c:x val="0.18140554240782247"/>
                  <c:y val="-0.1333653870315287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526794824679809"/>
                      <c:h val="0.2467304665275756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37B-46FB-BB82-C9D8EC00E301}"/>
                </c:ext>
              </c:extLst>
            </c:dLbl>
            <c:dLbl>
              <c:idx val="1"/>
              <c:layout>
                <c:manualLayout>
                  <c:x val="-0.12542733920948029"/>
                  <c:y val="0.1524177727005253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423234881795261"/>
                      <c:h val="0.229644995291331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37B-46FB-BB82-C9D8EC00E301}"/>
                </c:ext>
              </c:extLst>
            </c:dLbl>
            <c:dLbl>
              <c:idx val="2"/>
              <c:layout>
                <c:manualLayout>
                  <c:x val="0.36288395554060848"/>
                  <c:y val="0.1333655745531640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556415013231468"/>
                      <c:h val="0.1677253513124076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A37B-46FB-BB82-C9D8EC00E301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Sheet1!$C$2:$E$2</c:f>
              <c:strCache>
                <c:ptCount val="3"/>
                <c:pt idx="0">
                  <c:v>FSSC22000</c:v>
                </c:pt>
                <c:pt idx="1">
                  <c:v>BRC</c:v>
                </c:pt>
                <c:pt idx="2">
                  <c:v>SQF</c:v>
                </c:pt>
              </c:strCache>
            </c:strRef>
          </c:cat>
          <c:val>
            <c:numRef>
              <c:f>Sheet1!$C$4:$E$4</c:f>
              <c:numCache>
                <c:formatCode>_(* #,##0_);_(* \(#,##0\);_(* "-"_);_(@_)</c:formatCode>
                <c:ptCount val="3"/>
                <c:pt idx="0">
                  <c:v>1631</c:v>
                </c:pt>
                <c:pt idx="1">
                  <c:v>22</c:v>
                </c:pt>
                <c:pt idx="2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37B-46FB-BB82-C9D8EC00E3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ko-KR" altLang="en-US" sz="20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전체</a:t>
            </a:r>
            <a:endParaRPr lang="ko-KR" altLang="en-US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 alt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Sheet1!$B$3</c:f>
              <c:strCache>
                <c:ptCount val="1"/>
                <c:pt idx="0">
                  <c:v>전체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25C-43AB-A11C-2B29B0E9E85D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25C-43AB-A11C-2B29B0E9E85D}"/>
              </c:ext>
            </c:extLst>
          </c:dPt>
          <c:dPt>
            <c:idx val="2"/>
            <c:bubble3D val="0"/>
            <c:spPr>
              <a:solidFill>
                <a:schemeClr val="accent3">
                  <a:tint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25C-43AB-A11C-2B29B0E9E85D}"/>
              </c:ext>
            </c:extLst>
          </c:dPt>
          <c:dLbls>
            <c:dLbl>
              <c:idx val="0"/>
              <c:layout>
                <c:manualLayout>
                  <c:x val="9.6198681236184247E-2"/>
                  <c:y val="2.695479574632089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705307456555214"/>
                      <c:h val="0.261987983642078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25C-43AB-A11C-2B29B0E9E85D}"/>
                </c:ext>
              </c:extLst>
            </c:dLbl>
            <c:dLbl>
              <c:idx val="2"/>
              <c:layout>
                <c:manualLayout>
                  <c:x val="-7.6410634731248386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25C-43AB-A11C-2B29B0E9E85D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Sheet1!$C$2:$E$2</c:f>
              <c:strCache>
                <c:ptCount val="3"/>
                <c:pt idx="0">
                  <c:v>FSSC22000</c:v>
                </c:pt>
                <c:pt idx="1">
                  <c:v>BRC</c:v>
                </c:pt>
                <c:pt idx="2">
                  <c:v>SQF</c:v>
                </c:pt>
              </c:strCache>
            </c:strRef>
          </c:cat>
          <c:val>
            <c:numRef>
              <c:f>Sheet1!$C$3:$E$3</c:f>
              <c:numCache>
                <c:formatCode>_(* #,##0_);_(* \(#,##0\);_(* "-"_);_(@_)</c:formatCode>
                <c:ptCount val="3"/>
                <c:pt idx="0">
                  <c:v>39175</c:v>
                </c:pt>
                <c:pt idx="1">
                  <c:v>24283</c:v>
                </c:pt>
                <c:pt idx="2">
                  <c:v>11676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25C-43AB-A11C-2B29B0E9E8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ko-KR" altLang="en-US" sz="18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국내 식품기업 인증비율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Sheet1!$M$37</c:f>
              <c:strCache>
                <c:ptCount val="1"/>
                <c:pt idx="0">
                  <c:v>HACCP인증</c:v>
                </c:pt>
              </c:strCache>
            </c:strRef>
          </c:tx>
          <c:spPr>
            <a:solidFill>
              <a:schemeClr val="accent3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9432700666679344E-2"/>
                  <c:y val="4.3432805858434932E-3"/>
                </c:manualLayout>
              </c:layout>
              <c:tx>
                <c:rich>
                  <a:bodyPr/>
                  <a:lstStyle/>
                  <a:p>
                    <a:fld id="{58050C9F-90CC-4C84-A923-F40F0F3661F3}" type="SERIESNAME">
                      <a:rPr lang="ko-KR" altLang="en-US" sz="140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rPr>
                      <a:pPr/>
                      <a:t>[계열 이름]</a:t>
                    </a:fld>
                    <a:r>
                      <a:rPr lang="ko-KR" altLang="en-US" sz="1400" baseline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rPr>
                      <a:t> </a:t>
                    </a:r>
                    <a:fld id="{251C0971-34BA-4BC8-AE07-B29F966486F6}" type="VALUE">
                      <a:rPr lang="en-US" altLang="ko-KR" sz="1400" baseline="0">
                        <a:latin typeface="맑은 고딕" panose="020B0503020000020004" pitchFamily="50" charset="-127"/>
                        <a:ea typeface="맑은 고딕" panose="020B0503020000020004" pitchFamily="50" charset="-127"/>
                      </a:rPr>
                      <a:pPr/>
                      <a:t>[값]</a:t>
                    </a:fld>
                    <a:endParaRPr lang="ko-KR" altLang="en-US" sz="1400" baseline="0" dirty="0">
                      <a:latin typeface="맑은 고딕" panose="020B0503020000020004" pitchFamily="50" charset="-127"/>
                      <a:ea typeface="맑은 고딕" panose="020B0503020000020004" pitchFamily="50" charset="-127"/>
                    </a:endParaRP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32438729612878309"/>
                      <c:h val="0.2233314877240765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AA9-4417-B299-F33E342427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Sheet1!$M$38</c:f>
              <c:numCache>
                <c:formatCode>0.0%</c:formatCode>
                <c:ptCount val="1"/>
                <c:pt idx="0">
                  <c:v>0.18731340312885633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A9-4417-B299-F33E34242731}"/>
            </c:ext>
          </c:extLst>
        </c:ser>
        <c:ser>
          <c:idx val="1"/>
          <c:order val="1"/>
          <c:tx>
            <c:strRef>
              <c:f>Sheet1!$N$37</c:f>
              <c:strCache>
                <c:ptCount val="1"/>
                <c:pt idx="0">
                  <c:v>GFSI인증</c:v>
                </c:pt>
              </c:strCache>
            </c:strRef>
          </c:tx>
          <c:spPr>
            <a:solidFill>
              <a:schemeClr val="accent3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6656600571439438E-2"/>
                  <c:y val="-3.9089525272592157E-2"/>
                </c:manualLayout>
              </c:layout>
              <c:tx>
                <c:rich>
                  <a:bodyPr/>
                  <a:lstStyle/>
                  <a:p>
                    <a:fld id="{2F8B07E7-F99B-4923-9F1C-6800E32616EB}" type="SERIESNAME">
                      <a:rPr lang="ko-KR" altLang="en-US" sz="1400"/>
                      <a:pPr/>
                      <a:t>[계열 이름]</a:t>
                    </a:fld>
                    <a:r>
                      <a:rPr lang="ko-KR" altLang="en-US" sz="1400" baseline="0" dirty="0"/>
                      <a:t>
</a:t>
                    </a:r>
                    <a:fld id="{E0B36F8E-7F4E-4E51-AD41-DCC4EC58F73E}" type="VALUE">
                      <a:rPr lang="en-US" altLang="ko-KR" sz="1400" baseline="0"/>
                      <a:pPr/>
                      <a:t>[값]</a:t>
                    </a:fld>
                    <a:endParaRPr lang="ko-KR" altLang="en-US" sz="1400" baseline="0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6803246419541299"/>
                      <c:h val="0.2233314877240765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CAA9-4417-B299-F33E342427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Sheet1!$N$38</c:f>
              <c:numCache>
                <c:formatCode>0.0%</c:formatCode>
                <c:ptCount val="1"/>
                <c:pt idx="0">
                  <c:v>1.1391531653463901E-2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AA9-4417-B299-F33E342427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103303792"/>
        <c:axId val="2103304272"/>
      </c:barChart>
      <c:catAx>
        <c:axId val="21033037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03304272"/>
        <c:crosses val="autoZero"/>
        <c:auto val="1"/>
        <c:lblAlgn val="ctr"/>
        <c:lblOffset val="100"/>
        <c:noMultiLvlLbl val="0"/>
      </c:catAx>
      <c:valAx>
        <c:axId val="2103304272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pPr>
            <a:endParaRPr lang="ko-KR"/>
          </a:p>
        </c:txPr>
        <c:crossAx val="2103303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EB33C60-7D3B-5E45-A5C9-84F6E56A47F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1C32B3-B53B-FE4D-AE76-9099649B73C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330B7C-9F1D-F54A-8986-96893E23D80D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C8AAD7-626A-CC40-B004-F208C3E4BDD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FEFEB5-0401-3A40-BE38-3FB3011194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D4BF47-7C99-5D48-983A-E9E48B2F5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2488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E21D0E-C8AB-8745-9889-04537599CD5F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88570E-2BAD-E842-BF0A-D627E4B49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985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1CC0B8-D0F3-7051-C7FF-7ABECCBD1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911ABC-5F6B-48F4-66FA-4F53B6CFB4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F04160-5DF4-8A8B-A23D-0837314DED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Find an image with less elements. Add the gradient shape above the image to make texts more readable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50995D-1092-26ED-27B0-FBEE41835E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8468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A8DC03-517C-345D-C2DC-1737CFFEF4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9AC51D0-99CD-CF16-5A10-DAC0F5386B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A955F5B-0DC4-2032-2F22-03E5FD81DB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DB428EE-E112-6E9D-F93A-45460B46EE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0225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567DFB-0912-05BC-FEA8-320AAF46D7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446585-783A-F902-84D0-8C0FFF5BCD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35EA0C-604F-B1A5-2FD8-25DCE57851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E7A40A-1B34-ADCE-86EB-9F1D34DBC5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5152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2FD32-9BBC-8EEC-A62C-9C9D978A5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CAD2F05-56DA-9B18-973F-C2552E5D60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65E3CD8-27FC-4C82-7984-EF854933E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CA4389B-324A-2AE7-41EF-B7826EA12C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5482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CD93AF-A141-310B-E8BF-12341B1FF6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6B1C77D-64E4-5121-930D-2A6F337D6F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50771C2-42C1-E02D-EF76-B61939CDD6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34A427E-F2D3-EE05-2856-E96F2D3543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7316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F46EC8-7ABF-55E5-0ED6-66DF4BA12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EEC6A05-1F45-CFF5-0F0F-CFE044059C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4CC9D04-6B21-9B5B-381D-C9CC90850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39DEE9-4EC9-8CE0-247A-53C7D60D15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0021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13A82-F79D-460C-9F52-4C09CAFBA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3EF1913-693A-24E3-0949-5AABB936E4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BF4D3E3-B621-F78C-1CF6-BDCB120EA3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7B30647-BBF1-2622-CF03-9E44495A1E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8063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60303C-4BDA-8E23-0662-1618DD761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F01B517-7CB0-DFF0-02D2-B17F7F2110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253ADC5-E266-1949-D2CF-F7338EF976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https://www.9001simplified.com/learn/risk-based-thinking-in-iso-9001.php?srsltid=AfmBOoqy8n6vR5OsaTFco3FstPoONzrIg-BSXzsgak_aLjtIq0Uk1R2L&amp;utm_source=chatgpt.com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D9A58D5-3810-8E42-98A7-CC309A6B1C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5332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0D4575-30CE-CF05-2CFA-472D221CEB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AC62F84-B60F-CCEC-6A64-A1EC7E5242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CEB5D52-69AD-D291-6AA3-2A0B9799DD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2D01AAD-B702-EC30-F7AF-182ABA6945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2984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B1E602-2919-C6EB-FD00-6924D63D3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BDDF3AD-6886-22B0-A4BA-CBF2139DD7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43C3229-06E5-FE2E-8305-6FD6E3CDAE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680B512-1607-6F33-51A6-02C2123B49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4167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2E7B2-C467-2778-E27D-FA6A083EB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13123B6-E681-AC7B-1C8A-6E66A80253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8447D6C-5D40-2333-45E6-941A0CCA6F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1F9E46B-46C5-3804-C72D-0897CE0A9F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387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C1B36-8DD5-C8AD-8B10-327685CC8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B0F9F0-3C2F-F823-4998-1DADFAE5CC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F028CE-B37F-B1FB-DF0B-B0FEC77DA3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7D35A2-654A-00B0-0A7B-7802B00C81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4482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E4B53C-0800-8DBF-5651-9C2C93F98B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4B7597-D565-FE60-95D0-2AE3259ED5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EA5638-45CB-5495-8CC9-1EDD6D85FD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48F123-3A35-1949-1CEF-F66331BD83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7453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E33649-A842-C8DF-9D36-B8A0422DD5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3137B60-55DB-8FEE-215C-29788E9885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C15D320-DE50-B7C9-A658-2BBB42384C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5352FFF-39AD-B3E6-8C3E-2E334EF3EC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7011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11542A-F03B-4E5C-63AE-66E88B8D5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EAC8A142-E039-E2D7-2854-0C4E0A7B56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5A11FD7-6CE4-C4E5-E7E5-EB5A989D4A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9969F3E-7841-AFEB-8E1F-7DB21FE53F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8911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251B2-D075-5E7A-F0C1-7627AAE9FE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009A072-25C8-7DF3-5C42-A6B194776D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D036565-3D00-5446-BB65-9D2D7E6A71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54364FD-C131-D309-4036-27316ED7F6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7572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C6EF3C-5338-1FA8-7BCF-F93614D672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8CBE06E-DB37-2F16-A61E-5DAF205920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9CF13C4-995E-9DD1-822A-10FD602950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9A6D54B-55CF-A576-ABBD-854B89D8CC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1483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FF4BB9-5CF2-78C9-45B8-51DCA72A7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D2A54EF-A658-428C-23B6-E263FD137D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ECA54B4-CA8E-9106-A78A-EC730210F6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6FC83BF-7AAE-E8BB-F4EC-53E2BE66C0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361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2B72D8-2773-9617-5895-3F3388738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12BA8F9-445C-5638-1D0D-43A2EA8C93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9154374-FA96-01A2-AC08-6E0BF30845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C27C3CC-AB0E-0105-D9F1-79DD2C7A1F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2754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86937-E894-4134-D5EF-7A29DA4289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9827608-E4C1-0E6C-8D55-2E57DB1589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92BEADAE-E65D-BDDF-8949-423F5BFB3B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5853F8A-B698-1BF8-3EF4-F02A83EE49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937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60009D-2E6A-47BB-E634-1A7CDD058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A14E1CE-BC44-7E39-ECED-7918857779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D4B4602-C13F-822E-1CF5-C5F71A3DDC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1DD9A47-A284-F049-3C3D-003184B2A6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1211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D47C2B-E9FB-7AE7-9134-B9C2FAF76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54F230B-AEB0-29B9-0C9A-660069D3A2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D825C29-4F64-A20E-B2EC-8BF4FCF99C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A1932CA-D433-4241-B561-020B2B12CF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82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D7FC78-DC62-CFE4-53ED-443824C3C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F381EC-47E2-C176-D032-A63E4ECB24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803B3A-CEA5-4FD9-B4EA-E5160AAD7A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CC30BF-E340-0007-11A5-968BF8935B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5770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9394D7-1107-F54A-5E77-354D01A7C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960F3C8-205B-EA22-4BF3-5D8387863D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3307C98-5B0C-4D8D-6E00-B294C35551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14F7AB4-2C5C-686D-700F-E4A5B36CE6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3394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D06916-8BDB-7B28-0CF5-A2F0631C1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D9C1F7B-8A39-72B2-7F0B-40F2CB9FE9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D147909-DC4B-75D9-7FB3-5C9B56D2D2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834A003-43DD-C1FA-6C40-3291A5A010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75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3943F-DDE4-0665-B9A9-38AACDB21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1BF057C-9D0F-B9EB-75BE-8C08102F7F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7B6A603-CF39-1A6D-A814-E7A6F47F3B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26E3348-4929-F450-11FB-2A9CAD88AF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1682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5DB0F2-6507-C0B3-BFDA-864A2CD2C5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3AADC73-2765-AB78-7B79-4D6B848A40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AE29E6B-AED8-EA6E-1E9D-6902781693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7CBEC26-EE75-D6F7-CC82-172680FBE3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39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FBDBA5-837E-F339-E065-52466227D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62609AB-A889-D93A-D038-CDB0535DE8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4E1ED40-9BE7-E8FD-904F-04B13EEE20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6E7D5D2-C6AD-D54C-DD14-2C2231928E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5158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8C959-B483-F575-8CC3-9AE538832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E102C859-ACB0-DFE8-4160-62D30D4CC1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0C311C4-E36B-3F4C-2752-F565D004C6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F742890-B629-78DF-718D-B2B60F087A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7922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B7BCAA-E116-13CE-8970-D7E7CAD77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2630B00-3387-619D-8D8E-48D50733F6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5786DA8-7AF8-9A5D-94BD-A8C7710B18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8740BBD-CF23-7CFF-9263-F37F9A2335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9174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99B23F-A802-692E-25A2-E134E45FB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40A13FD-0F89-A07F-F44A-36FE9E598B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8312E80-2AF8-1B29-7258-02ADA110C4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90415CF-8C81-84B4-A930-8A6C615C91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8570E-2BAD-E842-BF0A-D627E4B490E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49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or section_half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F9474D7-1E3F-7C40-A115-E8FB80AB3E9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889C7BE6-5B7A-BB4A-B283-7FF1695EF23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17888"/>
          </a:xfrm>
          <a:prstGeom prst="rect">
            <a:avLst/>
          </a:prstGeom>
        </p:spPr>
        <p:txBody>
          <a:bodyPr tIns="288000" anchor="t">
            <a:noAutofit/>
          </a:bodyPr>
          <a:lstStyle>
            <a:lvl1pPr marL="0" indent="0" algn="ctr">
              <a:buNone/>
              <a:defRPr i="1">
                <a:solidFill>
                  <a:schemeClr val="accent1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21AF8C3-9F5F-BA47-8F76-5B007AF04A8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9425" y="4107522"/>
            <a:ext cx="11233150" cy="553998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spcBef>
                <a:spcPts val="600"/>
              </a:spcBef>
              <a:buNone/>
              <a:defRPr sz="400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Presentation title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5BA61DD0-E7B7-AC4C-9422-6C40C51006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4778080"/>
            <a:ext cx="11233150" cy="249299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spcBef>
                <a:spcPts val="600"/>
              </a:spcBef>
              <a:buNone/>
              <a:defRPr sz="1800" b="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err="1"/>
              <a:t>Subheadline</a:t>
            </a:r>
            <a:endParaRPr lang="en-US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F15BCFB5-DD7D-064B-94F0-57078FF210C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9425" y="3747086"/>
            <a:ext cx="11233150" cy="249299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spcBef>
                <a:spcPts val="600"/>
              </a:spcBef>
              <a:buNone/>
              <a:defRPr sz="1800" b="0">
                <a:solidFill>
                  <a:schemeClr val="accent3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/>
              <a:t>Business, industry, function, service or product name (optional)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3C8A272-9521-9949-B749-E6FBA32ADD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9425" y="6380404"/>
            <a:ext cx="4719808" cy="215444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Presenter Name, Position, Date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D17FE15-BA7C-5049-BD29-71764C020F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5682" y="6189785"/>
            <a:ext cx="936895" cy="44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8920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0F57A8DE-DC54-004B-874B-CD63BFDA27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42909" y="0"/>
            <a:ext cx="4849091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0F9FE1-8E34-C84A-96FA-8950643FF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B20BF7F1-37A7-1A44-8A2E-4AF95C5705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1685925"/>
            <a:ext cx="6378575" cy="4875213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81893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884648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7504025F-10B0-BA44-8717-D16C1520FB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6" y="1304926"/>
            <a:ext cx="11221118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23266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6" y="1304926"/>
            <a:ext cx="533182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66461" y="1304926"/>
            <a:ext cx="533182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D91AE2D3-2DDB-A64F-8045-2382ABC17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76472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7" y="1341438"/>
            <a:ext cx="3535527" cy="4535487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28236" y="1341438"/>
            <a:ext cx="3535527" cy="4535487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74793" y="1341438"/>
            <a:ext cx="3535527" cy="4535487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1B65E68D-C78A-4D46-969A-6A6E353F0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932550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7" y="3110553"/>
            <a:ext cx="3535527" cy="2766371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28236" y="3110553"/>
            <a:ext cx="3535527" cy="2766371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174793" y="3110553"/>
            <a:ext cx="3535527" cy="2766371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1B65E68D-C78A-4D46-969A-6A6E353F0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96CC5F-3E8D-2F40-B4BF-BAEB4231F7F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79426" y="1336202"/>
            <a:ext cx="3535527" cy="1774351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7193178-7BE3-CD47-89BD-605F578E67C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321093" y="1336202"/>
            <a:ext cx="3535527" cy="1774351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3253A764-A773-B14A-BBFD-7FD90133A39D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74793" y="1336202"/>
            <a:ext cx="3535527" cy="1774351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3819283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7" y="1304926"/>
            <a:ext cx="262076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345458" y="1304926"/>
            <a:ext cx="262076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11489" y="1304926"/>
            <a:ext cx="262076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86399A74-904F-0447-B86D-59723FA5EC2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9077520" y="1304926"/>
            <a:ext cx="2620767" cy="4572000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89566452-2D02-E447-AD42-76B558333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023036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umn vertical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89566452-2D02-E447-AD42-76B558333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B47CAA1-509B-2A49-9A92-DBE66549623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197203" y="2019031"/>
            <a:ext cx="2620765" cy="1639766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9" name="Text Placeholder 24">
            <a:extLst>
              <a:ext uri="{FF2B5EF4-FFF2-40B4-BE49-F238E27FC236}">
                <a16:creationId xmlns:a16="http://schemas.microsoft.com/office/drawing/2014/main" id="{E79DAE4C-4E0C-5D4A-BDB4-0A926F42A40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79425" y="3658797"/>
            <a:ext cx="2620766" cy="2218128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BD8D81C9-291F-5043-9803-391387A9405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345458" y="3658797"/>
            <a:ext cx="2620766" cy="2218128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1" name="Text Placeholder 24">
            <a:extLst>
              <a:ext uri="{FF2B5EF4-FFF2-40B4-BE49-F238E27FC236}">
                <a16:creationId xmlns:a16="http://schemas.microsoft.com/office/drawing/2014/main" id="{7D2B54CA-DC14-3B4D-99BA-51411B16B5A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211491" y="3658797"/>
            <a:ext cx="2620766" cy="2218128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2" name="Text Placeholder 24">
            <a:extLst>
              <a:ext uri="{FF2B5EF4-FFF2-40B4-BE49-F238E27FC236}">
                <a16:creationId xmlns:a16="http://schemas.microsoft.com/office/drawing/2014/main" id="{BA913462-645A-A443-A53F-E4E3B4BA3BE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9077523" y="3658797"/>
            <a:ext cx="2620766" cy="2218128"/>
          </a:xfrm>
        </p:spPr>
        <p:txBody>
          <a:bodyPr lIns="144000" tIns="144000" rIns="144000" bIns="144000">
            <a:noAutofit/>
          </a:bodyPr>
          <a:lstStyle>
            <a:lvl1pPr>
              <a:defRPr sz="2000"/>
            </a:lvl1pPr>
            <a:lvl2pPr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4D7612AA-F35B-1D4D-A6A2-B03C745272B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79425" y="1304925"/>
            <a:ext cx="11218863" cy="276999"/>
          </a:xfrm>
        </p:spPr>
        <p:txBody>
          <a:bodyPr anchor="t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endParaRPr lang="en-US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DCD9CDF-7F48-8E40-A909-83FE80FDB7B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9048948" y="2019031"/>
            <a:ext cx="2620765" cy="1639766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B6929FFD-4C09-974E-AABB-B86B33164260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345458" y="2019031"/>
            <a:ext cx="2620765" cy="1639766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4225676B-F80C-BB4B-88A4-4E5FAB2A7FF6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493713" y="2019031"/>
            <a:ext cx="2620765" cy="1639766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3839170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 horizontal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57A08-A0CF-894B-8B71-709586FC0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5" name="Picture Placeholder 21">
            <a:extLst>
              <a:ext uri="{FF2B5EF4-FFF2-40B4-BE49-F238E27FC236}">
                <a16:creationId xmlns:a16="http://schemas.microsoft.com/office/drawing/2014/main" id="{15789BD5-5B35-F549-B8EA-47CD5550B6CE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79425" y="1304925"/>
            <a:ext cx="2086938" cy="20439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3A36E786-9332-9D40-8752-3B804229198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2566363" y="1304925"/>
            <a:ext cx="3384494" cy="2043906"/>
          </a:xfrm>
        </p:spPr>
        <p:txBody>
          <a:bodyPr lIns="180000" tIns="180000" rIns="180000" bIns="180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Picture Placeholder 21">
            <a:extLst>
              <a:ext uri="{FF2B5EF4-FFF2-40B4-BE49-F238E27FC236}">
                <a16:creationId xmlns:a16="http://schemas.microsoft.com/office/drawing/2014/main" id="{C24FC67F-3D66-C84B-9A9A-AF6C423D596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79425" y="3605439"/>
            <a:ext cx="2086938" cy="20439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25408BAB-6E2F-4240-A5D8-397BE023B2F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2566363" y="3605439"/>
            <a:ext cx="3384494" cy="2043906"/>
          </a:xfrm>
        </p:spPr>
        <p:txBody>
          <a:bodyPr lIns="180000" tIns="180000" rIns="180000" bIns="180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1">
            <a:extLst>
              <a:ext uri="{FF2B5EF4-FFF2-40B4-BE49-F238E27FC236}">
                <a16:creationId xmlns:a16="http://schemas.microsoft.com/office/drawing/2014/main" id="{F9E88830-FCF4-9949-81AF-0CDC2B412921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226402" y="1304925"/>
            <a:ext cx="2086939" cy="20439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819BF497-7BE4-4B45-B6D5-6C78FF39D8C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313341" y="1304925"/>
            <a:ext cx="3384947" cy="2043906"/>
          </a:xfrm>
        </p:spPr>
        <p:txBody>
          <a:bodyPr lIns="180000" tIns="180000" rIns="180000" bIns="180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Picture Placeholder 21">
            <a:extLst>
              <a:ext uri="{FF2B5EF4-FFF2-40B4-BE49-F238E27FC236}">
                <a16:creationId xmlns:a16="http://schemas.microsoft.com/office/drawing/2014/main" id="{E55BBBD1-5DBA-F548-AB9B-D45BE95C3382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226402" y="3605439"/>
            <a:ext cx="2086939" cy="20439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3" name="Text Placeholder 23">
            <a:extLst>
              <a:ext uri="{FF2B5EF4-FFF2-40B4-BE49-F238E27FC236}">
                <a16:creationId xmlns:a16="http://schemas.microsoft.com/office/drawing/2014/main" id="{51CE0FB8-F431-B043-A121-1DF42A1B90C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313341" y="3605439"/>
            <a:ext cx="3384947" cy="2043906"/>
          </a:xfrm>
        </p:spPr>
        <p:txBody>
          <a:bodyPr lIns="180000" tIns="180000" rIns="180000" bIns="180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06993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8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758362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037296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86399A74-904F-0447-B86D-59723FA5EC2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316230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E8DBE3F-2E5A-B842-896D-0A952D25BBC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9595163" y="1304926"/>
            <a:ext cx="2093346" cy="457200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949031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or section_3/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9E00824-6704-EE48-A00D-5B7D17DFDFD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889C7BE6-5B7A-BB4A-B283-7FF1695EF23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5889356"/>
          </a:xfrm>
          <a:prstGeom prst="rect">
            <a:avLst/>
          </a:prstGeom>
        </p:spPr>
        <p:txBody>
          <a:bodyPr tIns="28800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i="1">
                <a:solidFill>
                  <a:schemeClr val="accent1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21AF8C3-9F5F-BA47-8F76-5B007AF04A8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4172" y="1573296"/>
            <a:ext cx="9323595" cy="1661993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spcBef>
                <a:spcPts val="600"/>
              </a:spcBef>
              <a:buNone/>
              <a:defRPr sz="400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/>
              <a:t>Presentation title – Adjust position where it is most readable, add transparent gradient to enhance readability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F15BCFB5-DD7D-064B-94F0-57078FF210C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4174" y="1114386"/>
            <a:ext cx="9304798" cy="249299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spcBef>
                <a:spcPts val="600"/>
              </a:spcBef>
              <a:buNone/>
              <a:defRPr sz="1800" b="0">
                <a:solidFill>
                  <a:schemeClr val="accent3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/>
              <a:t>Business, industry, function, service or product name (optional)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589E63B0-EDA6-4D4E-A9E1-F354D6D746B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4174" y="3421117"/>
            <a:ext cx="9323594" cy="249299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spcBef>
                <a:spcPts val="600"/>
              </a:spcBef>
              <a:buNone/>
              <a:defRPr sz="1800" b="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err="1"/>
              <a:t>Subheadline</a:t>
            </a:r>
            <a:endParaRPr lang="en-US"/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32B49DA0-EC23-0D45-B145-94B004FE296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3926" y="6365739"/>
            <a:ext cx="4719808" cy="215444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Presenter Name, Position, 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775F0B-6334-2F46-9B7D-AA2C76DF64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5682" y="6189785"/>
            <a:ext cx="936895" cy="44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6550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12F65A3-F24D-C34B-BF01-1CB47B1C15C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79427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89E93450-6432-8F40-945D-3E7884A804E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79424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682A5D66-DED6-B64C-864B-6EECB8F4130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79425" y="1304925"/>
            <a:ext cx="11218863" cy="276999"/>
          </a:xfrm>
        </p:spPr>
        <p:txBody>
          <a:bodyPr anchor="t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endParaRPr lang="en-US"/>
          </a:p>
        </p:txBody>
      </p:sp>
      <p:sp>
        <p:nvSpPr>
          <p:cNvPr id="15" name="Text Placeholder 24">
            <a:extLst>
              <a:ext uri="{FF2B5EF4-FFF2-40B4-BE49-F238E27FC236}">
                <a16:creationId xmlns:a16="http://schemas.microsoft.com/office/drawing/2014/main" id="{AEF56188-6E64-504C-B697-5F979273B98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758818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24">
            <a:extLst>
              <a:ext uri="{FF2B5EF4-FFF2-40B4-BE49-F238E27FC236}">
                <a16:creationId xmlns:a16="http://schemas.microsoft.com/office/drawing/2014/main" id="{CF3A665A-BFB1-8641-BDFA-242890CE108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038212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4A6220B7-5905-994C-8D50-16325606DF7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7317606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Text Placeholder 24">
            <a:extLst>
              <a:ext uri="{FF2B5EF4-FFF2-40B4-BE49-F238E27FC236}">
                <a16:creationId xmlns:a16="http://schemas.microsoft.com/office/drawing/2014/main" id="{BA2BD435-D104-F148-BE62-3F0D79F8379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597000" y="3627856"/>
            <a:ext cx="2093346" cy="2249070"/>
          </a:xfrm>
        </p:spPr>
        <p:txBody>
          <a:bodyPr lIns="72000" tIns="72000" rIns="72000" bIns="72000">
            <a:noAutofit/>
          </a:bodyPr>
          <a:lstStyle>
            <a:lvl1pPr>
              <a:defRPr sz="18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05A895D7-F53F-6949-8511-F4929141E1DC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2758820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FD773F98-E6D9-BA45-97C7-3E8D522E0101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5038213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70355DFA-CAFA-584C-849F-73D22E815518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7317606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96112BCB-6690-EA4C-9E89-6082C6703A5E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597000" y="1990125"/>
            <a:ext cx="2093343" cy="163773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8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12462546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boxes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6CF57B-1789-3247-8232-2C754E8CC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23D9787B-0FFA-704E-9CED-8D98E5BA6A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77237" y="1304925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52DAA552-C9A0-8846-86C1-B22DB727BD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79412" y="1304925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24285A3F-58ED-DE45-86F1-434D04BE7D8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181587" y="1304925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FC270F4D-903B-F548-A384-94229FAC3EB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777237" y="3474980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07818D05-A519-C245-9EA1-A70E9178B89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479412" y="3474980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A0EE1EFC-32F5-3141-9F50-19113C45E93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9181587" y="3474980"/>
            <a:ext cx="2516701" cy="2026819"/>
          </a:xfrm>
          <a:ln w="38100">
            <a:noFill/>
          </a:ln>
        </p:spPr>
        <p:txBody>
          <a:bodyPr lIns="108000" tIns="108000" rIns="108000" bIns="108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8506091-7F87-2F42-87C0-B2E475A968D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79425" y="1304925"/>
            <a:ext cx="3021013" cy="5256213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24851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boxes horizontal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99563-B028-E146-B72A-90EB7C0B1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1">
            <a:extLst>
              <a:ext uri="{FF2B5EF4-FFF2-40B4-BE49-F238E27FC236}">
                <a16:creationId xmlns:a16="http://schemas.microsoft.com/office/drawing/2014/main" id="{8E685721-2621-4A45-9F38-DB05012CF57E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79425" y="1304925"/>
            <a:ext cx="1518187" cy="1330497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4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834E168F-9FF5-B44D-AFC9-315487AAB27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997612" y="1304925"/>
            <a:ext cx="3953245" cy="1330497"/>
          </a:xfrm>
        </p:spPr>
        <p:txBody>
          <a:bodyPr lIns="72000" tIns="72000" rIns="72000" bIns="72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21">
            <a:extLst>
              <a:ext uri="{FF2B5EF4-FFF2-40B4-BE49-F238E27FC236}">
                <a16:creationId xmlns:a16="http://schemas.microsoft.com/office/drawing/2014/main" id="{5E05CBBB-2D9C-534D-B8C4-460B3076BF8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79425" y="2839780"/>
            <a:ext cx="1518187" cy="1330497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4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2" name="Text Placeholder 23">
            <a:extLst>
              <a:ext uri="{FF2B5EF4-FFF2-40B4-BE49-F238E27FC236}">
                <a16:creationId xmlns:a16="http://schemas.microsoft.com/office/drawing/2014/main" id="{9B02600D-3771-B84F-8C7E-A97D0F0D924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997612" y="2839780"/>
            <a:ext cx="3953245" cy="1330497"/>
          </a:xfrm>
        </p:spPr>
        <p:txBody>
          <a:bodyPr lIns="72000" tIns="72000" rIns="72000" bIns="72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 21">
            <a:extLst>
              <a:ext uri="{FF2B5EF4-FFF2-40B4-BE49-F238E27FC236}">
                <a16:creationId xmlns:a16="http://schemas.microsoft.com/office/drawing/2014/main" id="{FFCD9CAB-3FB0-4746-BD08-419CFB3ECB22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79425" y="4374635"/>
            <a:ext cx="1518187" cy="1330497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4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D8D4F919-6B1A-6C4D-8474-BC5AFB18641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997612" y="4374635"/>
            <a:ext cx="3953245" cy="1330497"/>
          </a:xfrm>
        </p:spPr>
        <p:txBody>
          <a:bodyPr lIns="72000" tIns="72000" rIns="72000" bIns="72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21">
            <a:extLst>
              <a:ext uri="{FF2B5EF4-FFF2-40B4-BE49-F238E27FC236}">
                <a16:creationId xmlns:a16="http://schemas.microsoft.com/office/drawing/2014/main" id="{FC81C149-0682-2144-9E16-9E61FC865435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226856" y="1304925"/>
            <a:ext cx="1518187" cy="1330497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4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6" name="Text Placeholder 23">
            <a:extLst>
              <a:ext uri="{FF2B5EF4-FFF2-40B4-BE49-F238E27FC236}">
                <a16:creationId xmlns:a16="http://schemas.microsoft.com/office/drawing/2014/main" id="{AB8953BA-EF9A-B846-B2B6-40323F7B51C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7745043" y="1304925"/>
            <a:ext cx="3953245" cy="1330497"/>
          </a:xfrm>
        </p:spPr>
        <p:txBody>
          <a:bodyPr lIns="72000" tIns="72000" rIns="72000" bIns="72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 21">
            <a:extLst>
              <a:ext uri="{FF2B5EF4-FFF2-40B4-BE49-F238E27FC236}">
                <a16:creationId xmlns:a16="http://schemas.microsoft.com/office/drawing/2014/main" id="{73E1C6C9-BFE8-B54A-8CF6-6068F45CEB8B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6226856" y="2839780"/>
            <a:ext cx="1518187" cy="1330497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4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18" name="Text Placeholder 23">
            <a:extLst>
              <a:ext uri="{FF2B5EF4-FFF2-40B4-BE49-F238E27FC236}">
                <a16:creationId xmlns:a16="http://schemas.microsoft.com/office/drawing/2014/main" id="{8A9F5FB1-D4F1-224B-AA33-0BC958B3FBE6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7745043" y="2839780"/>
            <a:ext cx="3953245" cy="1330497"/>
          </a:xfrm>
        </p:spPr>
        <p:txBody>
          <a:bodyPr lIns="72000" tIns="72000" rIns="72000" bIns="72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1">
            <a:extLst>
              <a:ext uri="{FF2B5EF4-FFF2-40B4-BE49-F238E27FC236}">
                <a16:creationId xmlns:a16="http://schemas.microsoft.com/office/drawing/2014/main" id="{FEC5D5B6-8C03-A542-8CEB-765C963AB0D5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6226856" y="4374635"/>
            <a:ext cx="1518187" cy="1330497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sz="1400"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0" name="Text Placeholder 23">
            <a:extLst>
              <a:ext uri="{FF2B5EF4-FFF2-40B4-BE49-F238E27FC236}">
                <a16:creationId xmlns:a16="http://schemas.microsoft.com/office/drawing/2014/main" id="{AFEB652C-5E4D-BF4F-8A07-50EC786CBFE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745043" y="4374635"/>
            <a:ext cx="3953245" cy="1330497"/>
          </a:xfrm>
        </p:spPr>
        <p:txBody>
          <a:bodyPr lIns="72000" tIns="72000" rIns="72000" bIns="72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767069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40F9FE1-8E34-C84A-96FA-8950643FF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11233150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D8271ED4-39DE-8C4C-A549-8135EAFBDCE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04767" y="1829287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92372706-6D2B-E14A-8507-72FB29F0A61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616723" y="1829287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>
            <a:noAutofit/>
          </a:bodyPr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91D75A96-85D1-9C4A-859C-2AF75D18922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428679" y="1829287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9F52B315-3924-9B43-9CB2-E532D50D4F5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240635" y="1829287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5951C62C-64BF-3E4B-88CE-B1B773B5FC9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052591" y="1829287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09F600BF-BE6A-ED4A-8BBC-D39EEA63B43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864545" y="1829287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9A4C6EA4-2A72-B649-8008-6BB71177FD5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04767" y="3379716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0E80C798-A15A-914C-A8E4-9619FFD62B74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2616723" y="3379716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AEA7755E-1F10-E640-B67D-CED14DBEF12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428679" y="3379716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85106541-F388-064E-BBD0-C8B07AF621A6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240635" y="3379716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0" name="Picture Placeholder 5">
            <a:extLst>
              <a:ext uri="{FF2B5EF4-FFF2-40B4-BE49-F238E27FC236}">
                <a16:creationId xmlns:a16="http://schemas.microsoft.com/office/drawing/2014/main" id="{9311B6D0-6D56-484F-B587-2E872AC5E427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052591" y="3379716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5B4F9049-2A62-5848-A6F7-2499F0EB4559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9864545" y="3379716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2" name="Picture Placeholder 5">
            <a:extLst>
              <a:ext uri="{FF2B5EF4-FFF2-40B4-BE49-F238E27FC236}">
                <a16:creationId xmlns:a16="http://schemas.microsoft.com/office/drawing/2014/main" id="{A906CBFA-3FB4-3E4E-9641-388D8670E7B9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04767" y="4930145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E640FE96-219C-7D4F-87CF-D9C449F838F0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616723" y="4930145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8C1191AE-F8A0-5F4E-AD08-12CC2114CB51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428679" y="4930145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C3FA45F3-B4E8-9640-9361-6208903EDB6E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240635" y="4930145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1B3187D9-4B4C-5549-BBDC-0FB6589E39B2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052591" y="4930145"/>
            <a:ext cx="1364132" cy="1371599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2827766D-7E85-0D4F-93FE-2C5E15D1040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79425" y="1304925"/>
            <a:ext cx="11218863" cy="276999"/>
          </a:xfrm>
        </p:spPr>
        <p:txBody>
          <a:bodyPr anchor="t">
            <a:spAutoFit/>
          </a:bodyPr>
          <a:lstStyle>
            <a:lvl1pPr marL="0" indent="0">
              <a:buNone/>
              <a:defRPr sz="2000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6768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889C7BE6-5B7A-BB4A-B283-7FF1695EF23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4990"/>
            <a:ext cx="12192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tIns="108000" anchor="t">
            <a:noAutofit/>
          </a:bodyPr>
          <a:lstStyle>
            <a:lvl1pPr marL="0" indent="0" algn="ctr">
              <a:buNone/>
              <a:defRPr i="1">
                <a:solidFill>
                  <a:schemeClr val="accent1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B7A59F9-9083-ED48-890C-8F686D0FA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A11831CB-C34D-DE4E-80DB-0121555778E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1685925"/>
            <a:ext cx="6378575" cy="4875213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AA0C11D-2168-1043-8F1D-BB2A82C87176}"/>
              </a:ext>
            </a:extLst>
          </p:cNvPr>
          <p:cNvCxnSpPr>
            <a:cxnSpLocks/>
          </p:cNvCxnSpPr>
          <p:nvPr userDrawn="1"/>
        </p:nvCxnSpPr>
        <p:spPr>
          <a:xfrm>
            <a:off x="479425" y="512763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36210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E6C56DA5-1F81-2646-BC74-B8B17D590ED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tIns="72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0AC78A9-E4C4-5844-ABB3-82F334AA582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9425" y="393700"/>
            <a:ext cx="6457950" cy="2274396"/>
          </a:xfrm>
          <a:solidFill>
            <a:schemeClr val="bg1"/>
          </a:solidFill>
        </p:spPr>
        <p:txBody>
          <a:bodyPr lIns="288000" tIns="288000" rIns="288000" bIns="288000">
            <a:sp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75790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E6C56DA5-1F81-2646-BC74-B8B17D590ED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342909" y="0"/>
            <a:ext cx="4849091" cy="6858000"/>
          </a:xfrm>
          <a:prstGeom prst="rect">
            <a:avLst/>
          </a:prstGeom>
        </p:spPr>
        <p:txBody>
          <a:bodyPr tIns="144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FF5EE81D-C2F5-9C47-82D9-060AA084C9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394138"/>
            <a:ext cx="6457403" cy="6053959"/>
          </a:xfr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lIns="360000" tIns="360000" rIns="360000" bIns="360000" anchor="ctr"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None/>
              <a:defRPr sz="2400">
                <a:solidFill>
                  <a:schemeClr val="bg1"/>
                </a:solidFill>
              </a:defRPr>
            </a:lvl3pPr>
            <a:lvl4pPr marL="1371600" indent="0">
              <a:buNone/>
              <a:defRPr sz="2000">
                <a:solidFill>
                  <a:schemeClr val="bg1"/>
                </a:solidFill>
              </a:defRPr>
            </a:lvl4pPr>
            <a:lvl5pPr marL="1828800" indent="0"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”Insert quote or text”</a:t>
            </a:r>
          </a:p>
        </p:txBody>
      </p:sp>
    </p:spTree>
    <p:extLst>
      <p:ext uri="{BB962C8B-B14F-4D97-AF65-F5344CB8AC3E}">
        <p14:creationId xmlns:p14="http://schemas.microsoft.com/office/powerpoint/2010/main" val="12339729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Title sl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2335628" y="2165147"/>
            <a:ext cx="9224026" cy="1553738"/>
          </a:xfrm>
        </p:spPr>
        <p:txBody>
          <a:bodyPr anchor="b"/>
          <a:lstStyle>
            <a:lvl1pPr marL="0" indent="0">
              <a:buNone/>
              <a:defRPr sz="4400" baseline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THIS IS THE TITLE SLIDE:                                  ARIAL – ALL CAPS</a:t>
            </a: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335628" y="3894146"/>
            <a:ext cx="9224026" cy="1114583"/>
          </a:xfrm>
        </p:spPr>
        <p:txBody>
          <a:bodyPr/>
          <a:lstStyle>
            <a:lvl1pPr marL="0" marR="0" indent="0" algn="l" defTabSz="1125472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3F00"/>
              </a:buClr>
              <a:buSzTx/>
              <a:buFont typeface="Wingdings" pitchFamily="2" charset="2"/>
              <a:buNone/>
              <a:tabLst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l" defTabSz="1125472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3F00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 dirty="0"/>
              <a:t>The first page of your presentation includes:                                                                                         Date – Presenter’s name – Job title - Location</a:t>
            </a:r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5"/>
            <a:ext cx="12192000" cy="1700213"/>
          </a:xfrm>
          <a:solidFill>
            <a:schemeClr val="bg1"/>
          </a:solidFill>
        </p:spPr>
        <p:txBody>
          <a:bodyPr anchor="ctr"/>
          <a:lstStyle>
            <a:lvl1pPr algn="ctr">
              <a:buNone/>
              <a:defRPr sz="2215" baseline="0"/>
            </a:lvl1pPr>
          </a:lstStyle>
          <a:p>
            <a:pPr lvl="0"/>
            <a:r>
              <a:rPr lang="en-US" noProof="0" dirty="0"/>
              <a:t>IMAGE PLACEHOLDER</a:t>
            </a:r>
            <a:endParaRPr lang="en-GB" noProof="0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88F9A8E-2ABB-40C4-9F48-59B3940711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49715" y="5677453"/>
            <a:ext cx="5083784" cy="944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6310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Title slide-n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"/>
            <a:ext cx="12192000" cy="6858000"/>
          </a:xfrm>
          <a:prstGeom prst="rect">
            <a:avLst/>
          </a:prstGeom>
        </p:spPr>
      </p:pic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2335628" y="2165147"/>
            <a:ext cx="9224026" cy="1553738"/>
          </a:xfrm>
        </p:spPr>
        <p:txBody>
          <a:bodyPr anchor="b"/>
          <a:lstStyle>
            <a:lvl1pPr marL="0" indent="0">
              <a:buNone/>
              <a:defRPr sz="4400" baseline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THIS IS THE TITLE SLIDE:                                  ARIAL – ALL CAPS</a:t>
            </a: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335628" y="3894146"/>
            <a:ext cx="9224026" cy="1114583"/>
          </a:xfrm>
        </p:spPr>
        <p:txBody>
          <a:bodyPr/>
          <a:lstStyle>
            <a:lvl1pPr marL="0" marR="0" indent="0" algn="l" defTabSz="1125472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3F00"/>
              </a:buClr>
              <a:buSzTx/>
              <a:buFont typeface="Wingdings" pitchFamily="2" charset="2"/>
              <a:buNone/>
              <a:tabLst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l" defTabSz="1125472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3F00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 dirty="0"/>
              <a:t>The first page of your presentation includes:                                                                                         Date – Presenter’s name – Job title - Location</a:t>
            </a:r>
          </a:p>
        </p:txBody>
      </p:sp>
    </p:spTree>
    <p:extLst>
      <p:ext uri="{BB962C8B-B14F-4D97-AF65-F5344CB8AC3E}">
        <p14:creationId xmlns:p14="http://schemas.microsoft.com/office/powerpoint/2010/main" val="29201220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ntent slide-one column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HEADLINE – MAXIMUM 2 LINES</a:t>
            </a:r>
            <a:br>
              <a:rPr lang="en-US" dirty="0"/>
            </a:br>
            <a:r>
              <a:rPr lang="en-US" dirty="0"/>
              <a:t>ARIAL – ALL CAPS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97713" y="1676400"/>
            <a:ext cx="6193701" cy="4648200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4"/>
              </a:buClr>
              <a:defRPr/>
            </a:lvl2pPr>
            <a:lvl3pPr marL="1406839" indent="-281368">
              <a:buClr>
                <a:schemeClr val="accent3"/>
              </a:buClr>
              <a:buFont typeface="Arial" charset="0"/>
              <a:buChar char="•"/>
              <a:defRPr baseline="0"/>
            </a:lvl3pPr>
            <a:lvl5pPr>
              <a:defRPr baseline="0"/>
            </a:lvl5pPr>
          </a:lstStyle>
          <a:p>
            <a:pPr lvl="0"/>
            <a:r>
              <a:rPr lang="en-US" dirty="0"/>
              <a:t>First level or insert any object by clicking any icon below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676400"/>
            <a:ext cx="5021943" cy="4648200"/>
          </a:xfrm>
        </p:spPr>
        <p:txBody>
          <a:bodyPr anchor="ctr"/>
          <a:lstStyle>
            <a:lvl1pPr marL="0" indent="0" algn="l">
              <a:buNone/>
              <a:defRPr sz="2000" baseline="0"/>
            </a:lvl1pPr>
          </a:lstStyle>
          <a:p>
            <a:r>
              <a:rPr lang="en-US" dirty="0"/>
              <a:t>Images or icons placed here from the left edge of the slide till the vertical orange line from the SGS logo.</a:t>
            </a:r>
          </a:p>
        </p:txBody>
      </p:sp>
    </p:spTree>
    <p:extLst>
      <p:ext uri="{BB962C8B-B14F-4D97-AF65-F5344CB8AC3E}">
        <p14:creationId xmlns:p14="http://schemas.microsoft.com/office/powerpoint/2010/main" val="2276737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or section_ful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9E00824-6704-EE48-A00D-5B7D17DFDFD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889C7BE6-5B7A-BB4A-B283-7FF1695EF23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tIns="28800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i="1">
                <a:solidFill>
                  <a:schemeClr val="accent1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21AF8C3-9F5F-BA47-8F76-5B007AF04A8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4172" y="1573296"/>
            <a:ext cx="9323595" cy="1661993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spcBef>
                <a:spcPts val="600"/>
              </a:spcBef>
              <a:buNone/>
              <a:defRPr sz="400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/>
              <a:t>Presentation title – Adjust position where it is most readable, add transparent gradient to enhance readability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F15BCFB5-DD7D-064B-94F0-57078FF210C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4174" y="1114386"/>
            <a:ext cx="9304798" cy="249299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spcBef>
                <a:spcPts val="600"/>
              </a:spcBef>
              <a:buNone/>
              <a:defRPr sz="1800" b="0">
                <a:solidFill>
                  <a:schemeClr val="accent3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r>
              <a:rPr lang="en-US"/>
              <a:t>Business, industry, function, service or product name (optional)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589E63B0-EDA6-4D4E-A9E1-F354D6D746B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4174" y="3421117"/>
            <a:ext cx="9323594" cy="249299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spcBef>
                <a:spcPts val="600"/>
              </a:spcBef>
              <a:buNone/>
              <a:defRPr sz="1800" b="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err="1"/>
              <a:t>Subheadline</a:t>
            </a:r>
            <a:endParaRPr lang="en-US"/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32B49DA0-EC23-0D45-B145-94B004FE296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3926" y="6365739"/>
            <a:ext cx="4719808" cy="215444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Presenter Name, Position, 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B9C833-6E6A-5E4F-912D-162FA4B644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5682" y="6189785"/>
            <a:ext cx="936895" cy="44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9995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-one column-n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HEADLINE – MAXIMUM 2 LINES</a:t>
            </a:r>
            <a:br>
              <a:rPr lang="en-US" dirty="0"/>
            </a:br>
            <a:r>
              <a:rPr lang="en-US" dirty="0"/>
              <a:t>ARIAL – ALL CAPS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409357" y="1676400"/>
            <a:ext cx="9082058" cy="4648200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4"/>
              </a:buClr>
              <a:defRPr/>
            </a:lvl2pPr>
            <a:lvl3pPr marL="1406839" indent="-281368">
              <a:buClr>
                <a:schemeClr val="accent3"/>
              </a:buClr>
              <a:buFont typeface="Arial" charset="0"/>
              <a:buChar char="•"/>
              <a:defRPr baseline="0"/>
            </a:lvl3pPr>
            <a:lvl5pPr>
              <a:defRPr baseline="0"/>
            </a:lvl5pPr>
          </a:lstStyle>
          <a:p>
            <a:pPr lvl="0"/>
            <a:r>
              <a:rPr lang="en-US" dirty="0"/>
              <a:t>First level or insert any object by clicking any icon below</a:t>
            </a:r>
          </a:p>
          <a:p>
            <a:pPr lvl="1"/>
            <a:r>
              <a:rPr lang="en-US"/>
              <a:t>Second </a:t>
            </a:r>
            <a:r>
              <a:rPr lang="en-US" dirty="0"/>
              <a:t>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88557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ntent slide-two columns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en-US" dirty="0"/>
              <a:t>HEADLINE – MAXIMUM 2 LINES</a:t>
            </a:r>
            <a:br>
              <a:rPr lang="en-US" dirty="0"/>
            </a:br>
            <a:r>
              <a:rPr lang="en-US" dirty="0"/>
              <a:t>ARIAL – ALL CAPS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2409357" y="1676400"/>
            <a:ext cx="4314092" cy="4648200"/>
          </a:xfrm>
        </p:spPr>
        <p:txBody>
          <a:bodyPr/>
          <a:lstStyle>
            <a:lvl1pPr>
              <a:defRPr sz="22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215"/>
            </a:lvl6pPr>
            <a:lvl7pPr>
              <a:defRPr sz="2215"/>
            </a:lvl7pPr>
            <a:lvl8pPr>
              <a:defRPr sz="2215"/>
            </a:lvl8pPr>
            <a:lvl9pPr>
              <a:defRPr sz="2215"/>
            </a:lvl9pPr>
          </a:lstStyle>
          <a:p>
            <a:pPr lvl="0"/>
            <a:r>
              <a:rPr lang="en-US" dirty="0"/>
              <a:t>First level or insert any object by clicking any icon below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1" hasCustomPrompt="1"/>
          </p:nvPr>
        </p:nvSpPr>
        <p:spPr>
          <a:xfrm>
            <a:off x="7177323" y="1676400"/>
            <a:ext cx="4314092" cy="46482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215"/>
            </a:lvl6pPr>
            <a:lvl7pPr>
              <a:defRPr sz="2215"/>
            </a:lvl7pPr>
            <a:lvl8pPr>
              <a:defRPr sz="2215"/>
            </a:lvl8pPr>
            <a:lvl9pPr>
              <a:defRPr sz="2215"/>
            </a:lvl9pPr>
          </a:lstStyle>
          <a:p>
            <a:pPr lvl="0"/>
            <a:r>
              <a:rPr lang="en-US" dirty="0"/>
              <a:t>First level or insert any object by clicking any icon below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676400"/>
            <a:ext cx="1869743" cy="4648200"/>
          </a:xfrm>
        </p:spPr>
        <p:txBody>
          <a:bodyPr anchor="ctr"/>
          <a:lstStyle>
            <a:lvl1pPr marL="0" indent="0" algn="l">
              <a:buNone/>
              <a:defRPr sz="2000" baseline="0"/>
            </a:lvl1pPr>
          </a:lstStyle>
          <a:p>
            <a:r>
              <a:rPr lang="en-US" dirty="0"/>
              <a:t>Images or icons placed here from the left edge of the slide till the vertical orange line from the SGS logo.</a:t>
            </a:r>
          </a:p>
        </p:txBody>
      </p:sp>
    </p:spTree>
    <p:extLst>
      <p:ext uri="{BB962C8B-B14F-4D97-AF65-F5344CB8AC3E}">
        <p14:creationId xmlns:p14="http://schemas.microsoft.com/office/powerpoint/2010/main" val="26575572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-two columns-n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en-US" dirty="0"/>
              <a:t>HEADLINE – MAXIMUM 2 LINES</a:t>
            </a:r>
            <a:br>
              <a:rPr lang="en-US" dirty="0"/>
            </a:br>
            <a:r>
              <a:rPr lang="en-US" dirty="0"/>
              <a:t>ARIAL – ALL CAPS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2409357" y="1676400"/>
            <a:ext cx="4314092" cy="4648200"/>
          </a:xfrm>
        </p:spPr>
        <p:txBody>
          <a:bodyPr/>
          <a:lstStyle>
            <a:lvl1pPr>
              <a:defRPr sz="22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215"/>
            </a:lvl6pPr>
            <a:lvl7pPr>
              <a:defRPr sz="2215"/>
            </a:lvl7pPr>
            <a:lvl8pPr>
              <a:defRPr sz="2215"/>
            </a:lvl8pPr>
            <a:lvl9pPr>
              <a:defRPr sz="2215"/>
            </a:lvl9pPr>
          </a:lstStyle>
          <a:p>
            <a:pPr lvl="0"/>
            <a:r>
              <a:rPr lang="en-US" dirty="0"/>
              <a:t>First level or insert any object by clicking any icon below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1" hasCustomPrompt="1"/>
          </p:nvPr>
        </p:nvSpPr>
        <p:spPr>
          <a:xfrm>
            <a:off x="7177323" y="1676400"/>
            <a:ext cx="4314092" cy="46482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215"/>
            </a:lvl6pPr>
            <a:lvl7pPr>
              <a:defRPr sz="2215"/>
            </a:lvl7pPr>
            <a:lvl8pPr>
              <a:defRPr sz="2215"/>
            </a:lvl8pPr>
            <a:lvl9pPr>
              <a:defRPr sz="2215"/>
            </a:lvl9pPr>
          </a:lstStyle>
          <a:p>
            <a:pPr lvl="0"/>
            <a:r>
              <a:rPr lang="en-US" dirty="0"/>
              <a:t>First level or insert any object by clicking any icon below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86853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iv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en-US" dirty="0"/>
              <a:t>HEADLINE – MAXIMUM 2 LINES</a:t>
            </a:r>
            <a:br>
              <a:rPr lang="en-US" dirty="0"/>
            </a:br>
            <a:r>
              <a:rPr lang="en-US" dirty="0"/>
              <a:t>ARIAL – ALL CAPS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89732" y="1676400"/>
            <a:ext cx="1915022" cy="4648200"/>
          </a:xfrm>
        </p:spPr>
        <p:txBody>
          <a:bodyPr/>
          <a:lstStyle>
            <a:lvl1pPr marL="0" indent="0">
              <a:buNone/>
              <a:defRPr sz="2200"/>
            </a:lvl1pPr>
            <a:lvl2pPr>
              <a:defRPr sz="2215"/>
            </a:lvl2pPr>
            <a:lvl3pPr>
              <a:defRPr sz="1969"/>
            </a:lvl3pPr>
            <a:lvl4pPr>
              <a:defRPr sz="1723"/>
            </a:lvl4pPr>
            <a:lvl5pPr>
              <a:defRPr sz="1723"/>
            </a:lvl5pPr>
            <a:lvl6pPr>
              <a:defRPr sz="2215"/>
            </a:lvl6pPr>
            <a:lvl7pPr>
              <a:defRPr sz="2215"/>
            </a:lvl7pPr>
            <a:lvl8pPr>
              <a:defRPr sz="2215"/>
            </a:lvl8pPr>
            <a:lvl9pPr>
              <a:defRPr sz="2215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0" hasCustomPrompt="1"/>
          </p:nvPr>
        </p:nvSpPr>
        <p:spPr>
          <a:xfrm>
            <a:off x="2799772" y="1676400"/>
            <a:ext cx="1915022" cy="4648200"/>
          </a:xfrm>
        </p:spPr>
        <p:txBody>
          <a:bodyPr/>
          <a:lstStyle>
            <a:lvl1pPr marL="0" indent="0">
              <a:buNone/>
              <a:defRPr sz="2200"/>
            </a:lvl1pPr>
            <a:lvl2pPr>
              <a:defRPr sz="2215"/>
            </a:lvl2pPr>
            <a:lvl3pPr>
              <a:defRPr sz="1969"/>
            </a:lvl3pPr>
            <a:lvl4pPr>
              <a:defRPr sz="1723"/>
            </a:lvl4pPr>
            <a:lvl5pPr>
              <a:defRPr sz="1723"/>
            </a:lvl5pPr>
            <a:lvl6pPr>
              <a:defRPr sz="2215"/>
            </a:lvl6pPr>
            <a:lvl7pPr>
              <a:defRPr sz="2215"/>
            </a:lvl7pPr>
            <a:lvl8pPr>
              <a:defRPr sz="2215"/>
            </a:lvl8pPr>
            <a:lvl9pPr>
              <a:defRPr sz="2215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 hasCustomPrompt="1"/>
          </p:nvPr>
        </p:nvSpPr>
        <p:spPr>
          <a:xfrm>
            <a:off x="5009812" y="1676400"/>
            <a:ext cx="1915022" cy="4648200"/>
          </a:xfrm>
        </p:spPr>
        <p:txBody>
          <a:bodyPr/>
          <a:lstStyle>
            <a:lvl1pPr marL="0" indent="0">
              <a:buNone/>
              <a:defRPr sz="2200"/>
            </a:lvl1pPr>
            <a:lvl2pPr>
              <a:defRPr sz="2215"/>
            </a:lvl2pPr>
            <a:lvl3pPr>
              <a:defRPr sz="1969"/>
            </a:lvl3pPr>
            <a:lvl4pPr>
              <a:defRPr sz="1723"/>
            </a:lvl4pPr>
            <a:lvl5pPr>
              <a:defRPr sz="1723"/>
            </a:lvl5pPr>
            <a:lvl6pPr>
              <a:defRPr sz="2215"/>
            </a:lvl6pPr>
            <a:lvl7pPr>
              <a:defRPr sz="2215"/>
            </a:lvl7pPr>
            <a:lvl8pPr>
              <a:defRPr sz="2215"/>
            </a:lvl8pPr>
            <a:lvl9pPr>
              <a:defRPr sz="2215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2" hasCustomPrompt="1"/>
          </p:nvPr>
        </p:nvSpPr>
        <p:spPr>
          <a:xfrm>
            <a:off x="7219852" y="1676400"/>
            <a:ext cx="1915022" cy="4648200"/>
          </a:xfrm>
        </p:spPr>
        <p:txBody>
          <a:bodyPr/>
          <a:lstStyle>
            <a:lvl1pPr marL="0" indent="0">
              <a:buNone/>
              <a:defRPr sz="2200"/>
            </a:lvl1pPr>
            <a:lvl2pPr>
              <a:defRPr sz="2215"/>
            </a:lvl2pPr>
            <a:lvl3pPr>
              <a:defRPr sz="1969"/>
            </a:lvl3pPr>
            <a:lvl4pPr>
              <a:defRPr sz="1723"/>
            </a:lvl4pPr>
            <a:lvl5pPr>
              <a:defRPr sz="1723"/>
            </a:lvl5pPr>
            <a:lvl6pPr>
              <a:defRPr sz="2215"/>
            </a:lvl6pPr>
            <a:lvl7pPr>
              <a:defRPr sz="2215"/>
            </a:lvl7pPr>
            <a:lvl8pPr>
              <a:defRPr sz="2215"/>
            </a:lvl8pPr>
            <a:lvl9pPr>
              <a:defRPr sz="2215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9429892" y="1676400"/>
            <a:ext cx="1915022" cy="4648200"/>
          </a:xfrm>
        </p:spPr>
        <p:txBody>
          <a:bodyPr/>
          <a:lstStyle>
            <a:lvl1pPr marL="0" indent="0">
              <a:buNone/>
              <a:defRPr sz="2200"/>
            </a:lvl1pPr>
            <a:lvl2pPr>
              <a:defRPr sz="2215"/>
            </a:lvl2pPr>
            <a:lvl3pPr>
              <a:defRPr sz="1969"/>
            </a:lvl3pPr>
            <a:lvl4pPr>
              <a:defRPr sz="1723"/>
            </a:lvl4pPr>
            <a:lvl5pPr>
              <a:defRPr sz="1723"/>
            </a:lvl5pPr>
            <a:lvl6pPr>
              <a:defRPr sz="2215"/>
            </a:lvl6pPr>
            <a:lvl7pPr>
              <a:defRPr sz="2215"/>
            </a:lvl7pPr>
            <a:lvl8pPr>
              <a:defRPr sz="2215"/>
            </a:lvl8pPr>
            <a:lvl9pPr>
              <a:defRPr sz="2215"/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3846986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HEADLINE – MAXIMUM 2 LINES</a:t>
            </a:r>
            <a:br>
              <a:rPr lang="en-US" dirty="0"/>
            </a:br>
            <a:r>
              <a:rPr lang="en-US" dirty="0"/>
              <a:t>ARIAL – ALL CAPS</a:t>
            </a:r>
          </a:p>
        </p:txBody>
      </p:sp>
    </p:spTree>
    <p:extLst>
      <p:ext uri="{BB962C8B-B14F-4D97-AF65-F5344CB8AC3E}">
        <p14:creationId xmlns:p14="http://schemas.microsoft.com/office/powerpoint/2010/main" val="4864442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0814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 txBox="1">
            <a:spLocks/>
          </p:cNvSpPr>
          <p:nvPr userDrawn="1"/>
        </p:nvSpPr>
        <p:spPr>
          <a:xfrm>
            <a:off x="1727200" y="2957513"/>
            <a:ext cx="8737600" cy="942975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cap="all">
                <a:solidFill>
                  <a:schemeClr val="tx2"/>
                </a:solidFill>
                <a:latin typeface="Arial Narrow" panose="020B0606020202030204" pitchFamily="34" charset="0"/>
                <a:ea typeface="MS PGothic" pitchFamily="34" charset="-128"/>
                <a:cs typeface="Arial Narrow" panose="020B0606020202030204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GB" sz="3000" b="1" kern="0" cap="none" dirty="0">
                <a:solidFill>
                  <a:srgbClr val="FF6600"/>
                </a:solidFill>
                <a:latin typeface="+mj-lt"/>
              </a:rPr>
              <a:t>WWW.DIGICOMPLY.COM 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5FCAEBC-ECC0-443B-BDA0-DC3BC63E84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49715" y="5677453"/>
            <a:ext cx="5083784" cy="944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016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438400" y="2438400"/>
            <a:ext cx="873760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509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438400" y="3733800"/>
            <a:ext cx="8721969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/>
            </a:lvl1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15322FE-7F80-0C46-B1D5-F126F9F0E3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49715" y="5677453"/>
            <a:ext cx="5083784" cy="944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0617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32185" y="187962"/>
            <a:ext cx="8815754" cy="914400"/>
          </a:xfrm>
        </p:spPr>
        <p:txBody>
          <a:bodyPr/>
          <a:lstStyle>
            <a:lvl1pPr>
              <a:defRPr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HEADLINE – MAXIMUM 2 LINES</a:t>
            </a:r>
            <a:br>
              <a:rPr lang="en-US"/>
            </a:br>
            <a:r>
              <a:rPr lang="en-US"/>
              <a:t>ARIAL – ALL CAPS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676400"/>
            <a:ext cx="2532185" cy="464820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32185" y="1676400"/>
            <a:ext cx="8815754" cy="4648200"/>
          </a:xfrm>
        </p:spPr>
        <p:txBody>
          <a:bodyPr/>
          <a:lstStyle>
            <a:lvl1pPr>
              <a:buClr>
                <a:schemeClr val="accent3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 or insert any object by clicking any icon below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08179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op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076ABB7-875A-204C-9873-FC366FE01151}"/>
              </a:ext>
            </a:extLst>
          </p:cNvPr>
          <p:cNvSpPr/>
          <p:nvPr userDrawn="1"/>
        </p:nvSpPr>
        <p:spPr>
          <a:xfrm>
            <a:off x="7329911" y="0"/>
            <a:ext cx="4862089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0F9FE1-8E34-C84A-96FA-8950643FF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6378575" cy="443198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B20BF7F1-37A7-1A44-8A2E-4AF95C5705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1315489"/>
            <a:ext cx="6378575" cy="4875213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D8271ED4-39DE-8C4C-A549-8135EAFBDCE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290667" y="1315889"/>
            <a:ext cx="2853144" cy="28687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tIns="108000">
            <a:noAutofit/>
          </a:bodyPr>
          <a:lstStyle>
            <a:lvl1pPr marL="0" indent="0" algn="ctr">
              <a:buNone/>
              <a:defRPr sz="20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C1F6D8-241A-E540-B35D-A57FD302A0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5682" y="6189785"/>
            <a:ext cx="936895" cy="44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912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op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40F9FE1-8E34-C84A-96FA-8950643FF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11233150" cy="4431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D8271ED4-39DE-8C4C-A549-8135EAFBDCE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03978" y="1320385"/>
            <a:ext cx="1809534" cy="1819439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tIns="108000">
            <a:noAutofit/>
          </a:bodyPr>
          <a:lstStyle>
            <a:lvl1pPr marL="0" indent="0" algn="ctr">
              <a:buNone/>
              <a:defRPr sz="16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710BFE37-786A-0748-BA91-13EAAC0428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561378" y="1304925"/>
            <a:ext cx="3243692" cy="457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2000" b="0"/>
            </a:lvl1pPr>
            <a:lvl2pPr marL="685800" indent="-228600"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accent3"/>
              </a:buClr>
              <a:buFont typeface="Courier New" panose="02070309020205020404" pitchFamily="49" charset="0"/>
              <a:buChar char="o"/>
              <a:defRPr sz="1600"/>
            </a:lvl4pPr>
            <a:lvl5pPr marL="2057400" indent="-228600">
              <a:buClr>
                <a:schemeClr val="accent3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endParaRPr lang="en-US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92372706-6D2B-E14A-8507-72FB29F0A61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411483" y="1320385"/>
            <a:ext cx="1809534" cy="1819439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txBody>
          <a:bodyPr tIns="108000">
            <a:noAutofit/>
          </a:bodyPr>
          <a:lstStyle>
            <a:lvl1pPr marL="0" indent="0" algn="ctr">
              <a:buNone/>
              <a:defRPr sz="16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26406427-E1A4-8243-8083-0B943555711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468883" y="1304925"/>
            <a:ext cx="3243692" cy="457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2000" b="0"/>
            </a:lvl1pPr>
            <a:lvl2pPr marL="685800" indent="-228600"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accent3"/>
              </a:buClr>
              <a:buFont typeface="Courier New" panose="02070309020205020404" pitchFamily="49" charset="0"/>
              <a:buChar char="o"/>
              <a:defRPr sz="1600"/>
            </a:lvl4pPr>
            <a:lvl5pPr marL="2057400" indent="-228600">
              <a:buClr>
                <a:schemeClr val="accent3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458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opl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40F9FE1-8E34-C84A-96FA-8950643FF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11233150" cy="44134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D8271ED4-39DE-8C4C-A549-8135EAFBDCE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7360" y="1814591"/>
            <a:ext cx="1809534" cy="1819439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tIns="72000">
            <a:noAutofit/>
          </a:bodyPr>
          <a:lstStyle>
            <a:lvl1pPr marL="0" indent="0" algn="ctr">
              <a:buNone/>
              <a:defRPr sz="16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43004F1D-ECD5-B74D-9FB6-98401A7BAE0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723716" y="1814591"/>
            <a:ext cx="1809534" cy="1819439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tIns="72000">
            <a:noAutofit/>
          </a:bodyPr>
          <a:lstStyle>
            <a:lvl1pPr marL="0" indent="0" algn="ctr">
              <a:buNone/>
              <a:defRPr sz="16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83F401CF-BEBA-C748-A71E-C87EFD71E96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630072" y="1814591"/>
            <a:ext cx="1809534" cy="1819439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tIns="72000">
            <a:noAutofit/>
          </a:bodyPr>
          <a:lstStyle>
            <a:lvl1pPr marL="0" indent="0" algn="ctr">
              <a:buNone/>
              <a:defRPr sz="16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09310284-5775-4E4A-9071-BE08000C212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536429" y="1814591"/>
            <a:ext cx="1809534" cy="1819439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txBody>
          <a:bodyPr tIns="72000">
            <a:noAutofit/>
          </a:bodyPr>
          <a:lstStyle>
            <a:lvl1pPr marL="0" indent="0" algn="ctr">
              <a:buNone/>
              <a:defRPr sz="1600" i="1">
                <a:solidFill>
                  <a:schemeClr val="tx2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710BFE37-786A-0748-BA91-13EAAC0428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7359" y="3857405"/>
            <a:ext cx="2263465" cy="14824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1800" b="0"/>
            </a:lvl1pPr>
            <a:lvl2pPr marL="685800" indent="-228600"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accent3"/>
              </a:buClr>
              <a:buFont typeface="Courier New" panose="02070309020205020404" pitchFamily="49" charset="0"/>
              <a:buChar char="o"/>
              <a:defRPr sz="1600"/>
            </a:lvl4pPr>
            <a:lvl5pPr marL="2057400" indent="-228600">
              <a:buClr>
                <a:schemeClr val="accent3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endParaRPr lang="en-US"/>
          </a:p>
        </p:txBody>
      </p:sp>
      <p:sp>
        <p:nvSpPr>
          <p:cNvPr id="14" name="Text Placeholder 19">
            <a:extLst>
              <a:ext uri="{FF2B5EF4-FFF2-40B4-BE49-F238E27FC236}">
                <a16:creationId xmlns:a16="http://schemas.microsoft.com/office/drawing/2014/main" id="{0C64CC41-4844-3B41-9927-A237668FCAF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23716" y="3857405"/>
            <a:ext cx="2263465" cy="14824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1800" b="0"/>
            </a:lvl1pPr>
            <a:lvl2pPr marL="685800" indent="-228600"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accent3"/>
              </a:buClr>
              <a:buFont typeface="Courier New" panose="02070309020205020404" pitchFamily="49" charset="0"/>
              <a:buChar char="o"/>
              <a:defRPr sz="1600"/>
            </a:lvl4pPr>
            <a:lvl5pPr marL="2057400" indent="-228600">
              <a:buClr>
                <a:schemeClr val="accent3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endParaRPr lang="en-US"/>
          </a:p>
        </p:txBody>
      </p:sp>
      <p:sp>
        <p:nvSpPr>
          <p:cNvPr id="15" name="Text Placeholder 19">
            <a:extLst>
              <a:ext uri="{FF2B5EF4-FFF2-40B4-BE49-F238E27FC236}">
                <a16:creationId xmlns:a16="http://schemas.microsoft.com/office/drawing/2014/main" id="{AD431AAE-71F9-2E4D-BB86-1D90DE65DE0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30073" y="3857405"/>
            <a:ext cx="2263465" cy="14824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1800" b="0"/>
            </a:lvl1pPr>
            <a:lvl2pPr marL="685800" indent="-228600"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accent3"/>
              </a:buClr>
              <a:buFont typeface="Courier New" panose="02070309020205020404" pitchFamily="49" charset="0"/>
              <a:buChar char="o"/>
              <a:defRPr sz="1600"/>
            </a:lvl4pPr>
            <a:lvl5pPr marL="2057400" indent="-228600">
              <a:buClr>
                <a:schemeClr val="accent3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endParaRPr lang="en-US"/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D9DAE4C2-37C5-4F4F-8939-534E5207B31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536429" y="3857405"/>
            <a:ext cx="2263465" cy="14824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Font typeface="Wingdings" pitchFamily="2" charset="2"/>
              <a:buNone/>
              <a:defRPr sz="1800" b="0"/>
            </a:lvl1pPr>
            <a:lvl2pPr marL="685800" indent="-228600"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2pPr>
            <a:lvl3pPr marL="1143000" indent="-228600">
              <a:buClr>
                <a:schemeClr val="bg2"/>
              </a:buClr>
              <a:buFont typeface="Wingdings" pitchFamily="2" charset="2"/>
              <a:buChar char="§"/>
              <a:defRPr sz="1800"/>
            </a:lvl3pPr>
            <a:lvl4pPr marL="1600200" indent="-228600">
              <a:buClr>
                <a:schemeClr val="accent3"/>
              </a:buClr>
              <a:buFont typeface="Courier New" panose="02070309020205020404" pitchFamily="49" charset="0"/>
              <a:buChar char="o"/>
              <a:defRPr sz="1600"/>
            </a:lvl4pPr>
            <a:lvl5pPr marL="2057400" indent="-228600">
              <a:buClr>
                <a:schemeClr val="accent3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9126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493CA13-B578-B547-9BF5-9187DA15ECEA}"/>
              </a:ext>
            </a:extLst>
          </p:cNvPr>
          <p:cNvSpPr/>
          <p:nvPr userDrawn="1"/>
        </p:nvSpPr>
        <p:spPr>
          <a:xfrm>
            <a:off x="0" y="0"/>
            <a:ext cx="12192000" cy="824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12355008-D829-2540-AAB9-E6428842E2E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79425" y="818707"/>
            <a:ext cx="4300392" cy="5058210"/>
          </a:xfrm>
          <a:prstGeom prst="rect">
            <a:avLst/>
          </a:prstGeom>
        </p:spPr>
        <p:txBody>
          <a:bodyPr tIns="288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FA0FD1E-C15F-2044-90AD-C6051A634266}"/>
              </a:ext>
            </a:extLst>
          </p:cNvPr>
          <p:cNvSpPr/>
          <p:nvPr userDrawn="1"/>
        </p:nvSpPr>
        <p:spPr>
          <a:xfrm>
            <a:off x="0" y="818707"/>
            <a:ext cx="272716" cy="50582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279130C-81B7-E445-8EE0-7672995100D2}"/>
              </a:ext>
            </a:extLst>
          </p:cNvPr>
          <p:cNvCxnSpPr>
            <a:cxnSpLocks/>
          </p:cNvCxnSpPr>
          <p:nvPr userDrawn="1"/>
        </p:nvCxnSpPr>
        <p:spPr>
          <a:xfrm>
            <a:off x="5098420" y="818707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DD1D9FC9-70BD-F942-BC42-14E40E346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0637" y="957264"/>
            <a:ext cx="6611937" cy="857249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089469E5-5D81-AD40-BE9B-24B9C98658D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098420" y="2087880"/>
            <a:ext cx="6614155" cy="3789046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366164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12355008-D829-2540-AAB9-E6428842E2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48000" y="0"/>
            <a:ext cx="3335338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EE5B25C-6D68-8842-8EC7-ADE3C565B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614364"/>
            <a:ext cx="2349501" cy="132959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FACBD909-63D4-2747-8F56-60F4DCAE54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09874" y="553453"/>
            <a:ext cx="4902701" cy="5323472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36419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3F5B1E9-37E4-6941-8DA5-3FB16DD51357}"/>
              </a:ext>
            </a:extLst>
          </p:cNvPr>
          <p:cNvSpPr/>
          <p:nvPr userDrawn="1"/>
        </p:nvSpPr>
        <p:spPr>
          <a:xfrm>
            <a:off x="357809" y="344557"/>
            <a:ext cx="742121" cy="344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0F9FE1-8E34-C84A-96FA-8950643FF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1968" y="614364"/>
            <a:ext cx="6378575" cy="4431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B20BF7F1-37A7-1A44-8A2E-4AF95C5705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21968" y="1685926"/>
            <a:ext cx="6378575" cy="4191000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E32C81F-9474-F248-8885-C81B470E4081}"/>
              </a:ext>
            </a:extLst>
          </p:cNvPr>
          <p:cNvCxnSpPr>
            <a:cxnSpLocks/>
          </p:cNvCxnSpPr>
          <p:nvPr userDrawn="1"/>
        </p:nvCxnSpPr>
        <p:spPr>
          <a:xfrm>
            <a:off x="5321968" y="512763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6EACEB41-1E8D-014B-862D-670EF9B582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4779817" cy="6858000"/>
          </a:xfrm>
          <a:prstGeom prst="rect">
            <a:avLst/>
          </a:prstGeom>
        </p:spPr>
        <p:txBody>
          <a:bodyPr tIns="28800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i="1">
                <a:solidFill>
                  <a:schemeClr val="accent1"/>
                </a:solidFill>
              </a:defRPr>
            </a:lvl1pPr>
          </a:lstStyle>
          <a:p>
            <a:r>
              <a:rPr lang="en-US"/>
              <a:t>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1283410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BB17BFF-99DF-1B45-8445-C0C091D13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304925"/>
            <a:ext cx="11218861" cy="190821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347F49-4A0C-3D47-B8BF-3F8EDC5D6F4B}"/>
              </a:ext>
            </a:extLst>
          </p:cNvPr>
          <p:cNvPicPr>
            <a:picLocks noChangeAspect="1"/>
          </p:cNvPicPr>
          <p:nvPr userDrawn="1"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5682" y="6189785"/>
            <a:ext cx="936895" cy="44134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3FE8C8-4E0D-9847-8584-A5840BF6EB42}"/>
              </a:ext>
            </a:extLst>
          </p:cNvPr>
          <p:cNvCxnSpPr>
            <a:cxnSpLocks/>
          </p:cNvCxnSpPr>
          <p:nvPr userDrawn="1"/>
        </p:nvCxnSpPr>
        <p:spPr>
          <a:xfrm>
            <a:off x="479425" y="512763"/>
            <a:ext cx="500062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itle Placeholder 5">
            <a:extLst>
              <a:ext uri="{FF2B5EF4-FFF2-40B4-BE49-F238E27FC236}">
                <a16:creationId xmlns:a16="http://schemas.microsoft.com/office/drawing/2014/main" id="{FC1B45EC-7FA3-6E4E-8C27-9DC8D63B1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614363"/>
            <a:ext cx="11218862" cy="4431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775331-32B9-8144-85C7-A9CCDD1AA31F}"/>
              </a:ext>
            </a:extLst>
          </p:cNvPr>
          <p:cNvSpPr txBox="1"/>
          <p:nvPr userDrawn="1"/>
        </p:nvSpPr>
        <p:spPr>
          <a:xfrm>
            <a:off x="76890" y="6535594"/>
            <a:ext cx="8050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AB3584D-300F-534C-879B-BAEFFFE7E9B6}" type="slidenum">
              <a:rPr lang="en-US" sz="800" smtClean="0">
                <a:solidFill>
                  <a:schemeClr val="accent1"/>
                </a:solidFill>
              </a:rPr>
              <a:t>‹#›</a:t>
            </a:fld>
            <a:endParaRPr 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301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77" r:id="rId3"/>
    <p:sldLayoutId id="2147483665" r:id="rId4"/>
    <p:sldLayoutId id="2147483670" r:id="rId5"/>
    <p:sldLayoutId id="2147483666" r:id="rId6"/>
    <p:sldLayoutId id="2147483654" r:id="rId7"/>
    <p:sldLayoutId id="2147483653" r:id="rId8"/>
    <p:sldLayoutId id="2147483659" r:id="rId9"/>
    <p:sldLayoutId id="2147483657" r:id="rId10"/>
    <p:sldLayoutId id="2147483658" r:id="rId11"/>
    <p:sldLayoutId id="2147483660" r:id="rId12"/>
    <p:sldLayoutId id="2147483662" r:id="rId13"/>
    <p:sldLayoutId id="2147483661" r:id="rId14"/>
    <p:sldLayoutId id="2147483678" r:id="rId15"/>
    <p:sldLayoutId id="2147483663" r:id="rId16"/>
    <p:sldLayoutId id="2147483680" r:id="rId17"/>
    <p:sldLayoutId id="2147483683" r:id="rId18"/>
    <p:sldLayoutId id="2147483664" r:id="rId19"/>
    <p:sldLayoutId id="2147483681" r:id="rId20"/>
    <p:sldLayoutId id="2147483676" r:id="rId21"/>
    <p:sldLayoutId id="2147483684" r:id="rId22"/>
    <p:sldLayoutId id="2147483671" r:id="rId23"/>
    <p:sldLayoutId id="2147483672" r:id="rId24"/>
    <p:sldLayoutId id="2147483673" r:id="rId25"/>
    <p:sldLayoutId id="2147483668" r:id="rId2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3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2" userDrawn="1">
          <p15:clr>
            <a:srgbClr val="F26B43"/>
          </p15:clr>
        </p15:guide>
        <p15:guide id="2" pos="7378" userDrawn="1">
          <p15:clr>
            <a:srgbClr val="F26B43"/>
          </p15:clr>
        </p15:guide>
        <p15:guide id="3" orient="horz" pos="3702" userDrawn="1">
          <p15:clr>
            <a:srgbClr val="F26B43"/>
          </p15:clr>
        </p15:guide>
        <p15:guide id="4" orient="horz" pos="4133" userDrawn="1">
          <p15:clr>
            <a:srgbClr val="F26B43"/>
          </p15:clr>
        </p15:guide>
        <p15:guide id="5" orient="horz" pos="82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 1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4989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409357" y="254770"/>
            <a:ext cx="9082058" cy="94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Headline – Maximum 2 Lines</a:t>
            </a:r>
            <a:br>
              <a:rPr lang="en-US" dirty="0"/>
            </a:br>
            <a:r>
              <a:rPr lang="en-US" dirty="0"/>
              <a:t>Arial – All Caps</a:t>
            </a:r>
            <a:endParaRPr lang="en-GB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09357" y="1676400"/>
            <a:ext cx="9082058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11630535" y="6477003"/>
            <a:ext cx="338554" cy="2439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fld id="{E763E1F0-5073-4948-B5C9-B3D44EB594AF}" type="slidenum">
              <a:rPr lang="en-GB" sz="985">
                <a:latin typeface="Arial" pitchFamily="34" charset="0"/>
              </a:rPr>
              <a:pPr eaLnBrk="0" hangingPunct="0">
                <a:defRPr/>
              </a:pPr>
              <a:t>‹#›</a:t>
            </a:fld>
            <a:endParaRPr lang="en-GB" sz="1723" dirty="0"/>
          </a:p>
        </p:txBody>
      </p:sp>
      <p:sp>
        <p:nvSpPr>
          <p:cNvPr id="1030" name="Line 6"/>
          <p:cNvSpPr>
            <a:spLocks noChangeShapeType="1"/>
          </p:cNvSpPr>
          <p:nvPr/>
        </p:nvSpPr>
        <p:spPr bwMode="auto">
          <a:xfrm>
            <a:off x="187570" y="6477000"/>
            <a:ext cx="11781519" cy="0"/>
          </a:xfrm>
          <a:prstGeom prst="line">
            <a:avLst/>
          </a:prstGeom>
          <a:noFill/>
          <a:ln w="12700">
            <a:solidFill>
              <a:srgbClr val="8B8B8B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GB" sz="2954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 flipV="1">
            <a:off x="11634443" y="1676400"/>
            <a:ext cx="0" cy="5029200"/>
          </a:xfrm>
          <a:prstGeom prst="line">
            <a:avLst/>
          </a:prstGeom>
          <a:noFill/>
          <a:ln w="12700">
            <a:solidFill>
              <a:srgbClr val="8B8B8B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GB" sz="2954"/>
          </a:p>
        </p:txBody>
      </p:sp>
      <p:sp>
        <p:nvSpPr>
          <p:cNvPr id="8" name="Text Placeholder 9"/>
          <p:cNvSpPr txBox="1">
            <a:spLocks/>
          </p:cNvSpPr>
          <p:nvPr userDrawn="1"/>
        </p:nvSpPr>
        <p:spPr>
          <a:xfrm>
            <a:off x="200113" y="6498986"/>
            <a:ext cx="3829600" cy="184713"/>
          </a:xfrm>
          <a:prstGeom prst="rect">
            <a:avLst/>
          </a:prstGeom>
        </p:spPr>
        <p:txBody>
          <a:bodyPr lIns="0" anchor="ctr"/>
          <a:lstStyle>
            <a:lvl1pPr marL="0" indent="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3"/>
              </a:buClr>
              <a:buFont typeface="Wingdings" pitchFamily="2" charset="2"/>
              <a:buNone/>
              <a:defRPr sz="985" baseline="0">
                <a:solidFill>
                  <a:schemeClr val="tx1"/>
                </a:solidFill>
                <a:latin typeface="+mj-lt"/>
                <a:ea typeface="MS PGothic" pitchFamily="34" charset="-128"/>
                <a:cs typeface="Arial Narrow" panose="020B0606020202030204" pitchFamily="34" charset="0"/>
              </a:defRPr>
            </a:lvl1pPr>
            <a:lvl2pPr marL="914446" indent="-35171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Pct val="100000"/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406839" indent="-2813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3"/>
              </a:buClr>
              <a:buFont typeface="Arial" pitchFamily="34" charset="0"/>
              <a:buChar char="•"/>
              <a:defRPr sz="1600" baseline="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922681" indent="-2813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438523" indent="-2813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3"/>
              </a:buClr>
              <a:buFont typeface="Arial" pitchFamily="34" charset="0"/>
              <a:buChar char="-"/>
              <a:defRPr sz="14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3001258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723">
                <a:solidFill>
                  <a:schemeClr val="tx1"/>
                </a:solidFill>
                <a:latin typeface="+mn-lt"/>
              </a:defRPr>
            </a:lvl6pPr>
            <a:lvl7pPr marL="3563993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723">
                <a:solidFill>
                  <a:schemeClr val="tx1"/>
                </a:solidFill>
                <a:latin typeface="+mn-lt"/>
              </a:defRPr>
            </a:lvl7pPr>
            <a:lvl8pPr marL="4126730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723">
                <a:solidFill>
                  <a:schemeClr val="tx1"/>
                </a:solidFill>
                <a:latin typeface="+mn-lt"/>
              </a:defRPr>
            </a:lvl8pPr>
            <a:lvl9pPr marL="4689465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72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>
                <a:latin typeface="+mn-lt"/>
                <a:ea typeface="Arial Narrow" charset="0"/>
                <a:cs typeface="Arial Narrow" charset="0"/>
              </a:rPr>
              <a:t>© SGS SA 2020 </a:t>
            </a:r>
            <a:r>
              <a:rPr lang="en-US" kern="0" baseline="0" dirty="0">
                <a:latin typeface="+mn-lt"/>
                <a:ea typeface="Arial Narrow" charset="0"/>
                <a:cs typeface="Arial Narrow" charset="0"/>
              </a:rPr>
              <a:t>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3830727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cap="none">
          <a:solidFill>
            <a:schemeClr val="accent1"/>
          </a:solidFill>
          <a:latin typeface="+mj-lt"/>
          <a:ea typeface="MS PGothic" pitchFamily="34" charset="-128"/>
          <a:cs typeface="Arial Narrow" panose="020B060602020203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954">
          <a:solidFill>
            <a:schemeClr val="tx2"/>
          </a:solidFill>
          <a:latin typeface="Arial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954">
          <a:solidFill>
            <a:schemeClr val="tx2"/>
          </a:solidFill>
          <a:latin typeface="Arial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954">
          <a:solidFill>
            <a:schemeClr val="tx2"/>
          </a:solidFill>
          <a:latin typeface="Arial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954">
          <a:solidFill>
            <a:schemeClr val="tx2"/>
          </a:solidFill>
          <a:latin typeface="Arial" charset="0"/>
          <a:ea typeface="MS PGothic" pitchFamily="34" charset="-128"/>
          <a:cs typeface="ＭＳ Ｐゴシック" charset="0"/>
        </a:defRPr>
      </a:lvl5pPr>
      <a:lvl6pPr marL="562737" algn="l" rtl="0" eaLnBrk="1" fontAlgn="base" hangingPunct="1">
        <a:spcBef>
          <a:spcPct val="0"/>
        </a:spcBef>
        <a:spcAft>
          <a:spcPct val="0"/>
        </a:spcAft>
        <a:defRPr sz="2954">
          <a:solidFill>
            <a:schemeClr val="tx2"/>
          </a:solidFill>
          <a:latin typeface="Arial" charset="0"/>
        </a:defRPr>
      </a:lvl6pPr>
      <a:lvl7pPr marL="1125472" algn="l" rtl="0" eaLnBrk="1" fontAlgn="base" hangingPunct="1">
        <a:spcBef>
          <a:spcPct val="0"/>
        </a:spcBef>
        <a:spcAft>
          <a:spcPct val="0"/>
        </a:spcAft>
        <a:defRPr sz="2954">
          <a:solidFill>
            <a:schemeClr val="tx2"/>
          </a:solidFill>
          <a:latin typeface="Arial" charset="0"/>
        </a:defRPr>
      </a:lvl7pPr>
      <a:lvl8pPr marL="1688207" algn="l" rtl="0" eaLnBrk="1" fontAlgn="base" hangingPunct="1">
        <a:spcBef>
          <a:spcPct val="0"/>
        </a:spcBef>
        <a:spcAft>
          <a:spcPct val="0"/>
        </a:spcAft>
        <a:defRPr sz="2954">
          <a:solidFill>
            <a:schemeClr val="tx2"/>
          </a:solidFill>
          <a:latin typeface="Arial" charset="0"/>
        </a:defRPr>
      </a:lvl8pPr>
      <a:lvl9pPr marL="2250944" algn="l" rtl="0" eaLnBrk="1" fontAlgn="base" hangingPunct="1">
        <a:spcBef>
          <a:spcPct val="0"/>
        </a:spcBef>
        <a:spcAft>
          <a:spcPct val="0"/>
        </a:spcAft>
        <a:defRPr sz="2954">
          <a:solidFill>
            <a:schemeClr val="tx2"/>
          </a:solidFill>
          <a:latin typeface="Arial" charset="0"/>
        </a:defRPr>
      </a:lvl9pPr>
    </p:titleStyle>
    <p:bodyStyle>
      <a:lvl1pPr marL="422051" indent="-422051" algn="l" rtl="0" eaLnBrk="1" fontAlgn="base" hangingPunct="1">
        <a:spcBef>
          <a:spcPct val="50000"/>
        </a:spcBef>
        <a:spcAft>
          <a:spcPct val="0"/>
        </a:spcAft>
        <a:buClr>
          <a:schemeClr val="accent3"/>
        </a:buClr>
        <a:buFont typeface="Wingdings" pitchFamily="2" charset="2"/>
        <a:buChar char="n"/>
        <a:defRPr sz="2200" baseline="0">
          <a:solidFill>
            <a:schemeClr val="tx1"/>
          </a:solidFill>
          <a:latin typeface="+mj-lt"/>
          <a:ea typeface="MS PGothic" pitchFamily="34" charset="-128"/>
          <a:cs typeface="Arial Narrow" panose="020B0606020202030204" pitchFamily="34" charset="0"/>
        </a:defRPr>
      </a:lvl1pPr>
      <a:lvl2pPr marL="914446" indent="-351710" algn="l" rtl="0" eaLnBrk="1" fontAlgn="base" hangingPunct="1">
        <a:spcBef>
          <a:spcPct val="20000"/>
        </a:spcBef>
        <a:spcAft>
          <a:spcPct val="0"/>
        </a:spcAft>
        <a:buClr>
          <a:schemeClr val="accent4"/>
        </a:buClr>
        <a:buSzPct val="100000"/>
        <a:buFont typeface="Wingdings" pitchFamily="2" charset="2"/>
        <a:buChar char="§"/>
        <a:defRPr sz="1800">
          <a:solidFill>
            <a:schemeClr val="tx1"/>
          </a:solidFill>
          <a:latin typeface="+mj-lt"/>
          <a:ea typeface="MS PGothic" pitchFamily="34" charset="-128"/>
        </a:defRPr>
      </a:lvl2pPr>
      <a:lvl3pPr marL="1406839" indent="-281368" algn="l" rtl="0" eaLnBrk="1" fontAlgn="base" hangingPunct="1">
        <a:spcBef>
          <a:spcPct val="20000"/>
        </a:spcBef>
        <a:spcAft>
          <a:spcPct val="0"/>
        </a:spcAft>
        <a:buClr>
          <a:schemeClr val="accent3"/>
        </a:buClr>
        <a:buFont typeface="Arial" pitchFamily="34" charset="0"/>
        <a:buChar char="•"/>
        <a:defRPr sz="1600" baseline="0">
          <a:solidFill>
            <a:schemeClr val="tx1"/>
          </a:solidFill>
          <a:latin typeface="+mj-lt"/>
          <a:ea typeface="MS PGothic" pitchFamily="34" charset="-128"/>
        </a:defRPr>
      </a:lvl3pPr>
      <a:lvl4pPr marL="1922681" indent="-281368" algn="l" rtl="0" eaLnBrk="1" fontAlgn="base" hangingPunct="1">
        <a:spcBef>
          <a:spcPct val="20000"/>
        </a:spcBef>
        <a:spcAft>
          <a:spcPct val="0"/>
        </a:spcAft>
        <a:buClr>
          <a:schemeClr val="accent4"/>
        </a:buClr>
        <a:buFont typeface="Wingdings" pitchFamily="2" charset="2"/>
        <a:buChar char="§"/>
        <a:defRPr sz="1400">
          <a:solidFill>
            <a:schemeClr val="tx1"/>
          </a:solidFill>
          <a:latin typeface="+mj-lt"/>
          <a:ea typeface="MS PGothic" pitchFamily="34" charset="-128"/>
        </a:defRPr>
      </a:lvl4pPr>
      <a:lvl5pPr marL="2438523" indent="-281368" algn="l" rtl="0" eaLnBrk="1" fontAlgn="base" hangingPunct="1">
        <a:spcBef>
          <a:spcPct val="20000"/>
        </a:spcBef>
        <a:spcAft>
          <a:spcPct val="0"/>
        </a:spcAft>
        <a:buClr>
          <a:schemeClr val="accent3"/>
        </a:buClr>
        <a:buFont typeface="Arial" pitchFamily="34" charset="0"/>
        <a:buChar char="-"/>
        <a:defRPr sz="1400">
          <a:solidFill>
            <a:schemeClr val="tx1"/>
          </a:solidFill>
          <a:latin typeface="+mj-lt"/>
          <a:ea typeface="MS PGothic" pitchFamily="34" charset="-128"/>
        </a:defRPr>
      </a:lvl5pPr>
      <a:lvl6pPr marL="3001258" indent="-281368" algn="l" rtl="0" eaLnBrk="1" fontAlgn="base" hangingPunct="1">
        <a:spcBef>
          <a:spcPct val="20000"/>
        </a:spcBef>
        <a:spcAft>
          <a:spcPct val="0"/>
        </a:spcAft>
        <a:buClr>
          <a:srgbClr val="FF3F00"/>
        </a:buClr>
        <a:defRPr sz="1723">
          <a:solidFill>
            <a:schemeClr val="tx1"/>
          </a:solidFill>
          <a:latin typeface="+mn-lt"/>
        </a:defRPr>
      </a:lvl6pPr>
      <a:lvl7pPr marL="3563993" indent="-281368" algn="l" rtl="0" eaLnBrk="1" fontAlgn="base" hangingPunct="1">
        <a:spcBef>
          <a:spcPct val="20000"/>
        </a:spcBef>
        <a:spcAft>
          <a:spcPct val="0"/>
        </a:spcAft>
        <a:buClr>
          <a:srgbClr val="FF3F00"/>
        </a:buClr>
        <a:defRPr sz="1723">
          <a:solidFill>
            <a:schemeClr val="tx1"/>
          </a:solidFill>
          <a:latin typeface="+mn-lt"/>
        </a:defRPr>
      </a:lvl7pPr>
      <a:lvl8pPr marL="4126730" indent="-281368" algn="l" rtl="0" eaLnBrk="1" fontAlgn="base" hangingPunct="1">
        <a:spcBef>
          <a:spcPct val="20000"/>
        </a:spcBef>
        <a:spcAft>
          <a:spcPct val="0"/>
        </a:spcAft>
        <a:buClr>
          <a:srgbClr val="FF3F00"/>
        </a:buClr>
        <a:defRPr sz="1723">
          <a:solidFill>
            <a:schemeClr val="tx1"/>
          </a:solidFill>
          <a:latin typeface="+mn-lt"/>
        </a:defRPr>
      </a:lvl8pPr>
      <a:lvl9pPr marL="4689465" indent="-281368" algn="l" rtl="0" eaLnBrk="1" fontAlgn="base" hangingPunct="1">
        <a:spcBef>
          <a:spcPct val="20000"/>
        </a:spcBef>
        <a:spcAft>
          <a:spcPct val="0"/>
        </a:spcAft>
        <a:buClr>
          <a:srgbClr val="FF3F00"/>
        </a:buClr>
        <a:defRPr sz="172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125472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1pPr>
      <a:lvl2pPr marL="562737" algn="l" defTabSz="1125472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2pPr>
      <a:lvl3pPr marL="1125472" algn="l" defTabSz="1125472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688207" algn="l" defTabSz="1125472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4pPr>
      <a:lvl5pPr marL="2250944" algn="l" defTabSz="1125472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5pPr>
      <a:lvl6pPr marL="2813679" algn="l" defTabSz="1125472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6pPr>
      <a:lvl7pPr marL="3376415" algn="l" defTabSz="1125472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7pPr>
      <a:lvl8pPr marL="3939151" algn="l" defTabSz="1125472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8pPr>
      <a:lvl9pPr marL="4501886" algn="l" defTabSz="1125472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ssc22000.com/" TargetMode="External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chart" Target="../charts/chart1.xml"/><Relationship Id="rId5" Type="http://schemas.openxmlformats.org/officeDocument/2006/relationships/hyperlink" Target="http://www.sqfi.com/" TargetMode="External"/><Relationship Id="rId4" Type="http://schemas.openxmlformats.org/officeDocument/2006/relationships/hyperlink" Target="http://www.brcgs.co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emf"/><Relationship Id="rId3" Type="http://schemas.openxmlformats.org/officeDocument/2006/relationships/hyperlink" Target="https://www.linkedin.com/company/sgs" TargetMode="External"/><Relationship Id="rId7" Type="http://schemas.openxmlformats.org/officeDocument/2006/relationships/hyperlink" Target="https://www.slideshare.net/SGSgroup" TargetMode="External"/><Relationship Id="rId2" Type="http://schemas.openxmlformats.org/officeDocument/2006/relationships/hyperlink" Target="https://www.facebook.com/sg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user/sgseditor" TargetMode="External"/><Relationship Id="rId5" Type="http://schemas.openxmlformats.org/officeDocument/2006/relationships/hyperlink" Target="https://twitter.com/SGS_SA" TargetMode="External"/><Relationship Id="rId4" Type="http://schemas.openxmlformats.org/officeDocument/2006/relationships/hyperlink" Target="https://www.instagram.com/sgsglobal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BA71A2-F960-6BCC-443E-5AC22D36D2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598D731E-93C3-E0BD-49C7-9027AD3E4A4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5069" y="-70395"/>
            <a:ext cx="12227069" cy="6029235"/>
          </a:xfrm>
          <a:prstGeom prst="rect">
            <a:avLst/>
          </a:prstGeom>
        </p:spPr>
      </p:pic>
      <p:sp>
        <p:nvSpPr>
          <p:cNvPr id="13" name="Rectangle 10">
            <a:extLst>
              <a:ext uri="{FF2B5EF4-FFF2-40B4-BE49-F238E27FC236}">
                <a16:creationId xmlns:a16="http://schemas.microsoft.com/office/drawing/2014/main" id="{75A8EF43-50A1-BC1D-CCBA-2252CF551415}"/>
              </a:ext>
            </a:extLst>
          </p:cNvPr>
          <p:cNvSpPr/>
          <p:nvPr/>
        </p:nvSpPr>
        <p:spPr>
          <a:xfrm rot="16200000">
            <a:off x="-157301" y="51837"/>
            <a:ext cx="6879116" cy="6634652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B9B7E8-46A3-C553-08FC-17DC483BAD40}"/>
              </a:ext>
            </a:extLst>
          </p:cNvPr>
          <p:cNvSpPr txBox="1"/>
          <p:nvPr/>
        </p:nvSpPr>
        <p:spPr>
          <a:xfrm>
            <a:off x="177949" y="899160"/>
            <a:ext cx="616398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ko-KR" sz="3200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Global </a:t>
            </a:r>
            <a:r>
              <a:rPr lang="en-US" altLang="ko-KR" sz="3200" b="1" i="0" u="none" strike="noStrike" baseline="0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HACCP Implementation: </a:t>
            </a:r>
          </a:p>
          <a:p>
            <a:pPr algn="l"/>
            <a:r>
              <a:rPr lang="en-US" altLang="ko-KR" sz="3200" b="1" i="0" u="none" strike="noStrike" baseline="0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Impact &amp; Strategic Response </a:t>
            </a:r>
          </a:p>
          <a:p>
            <a:pPr algn="l"/>
            <a:r>
              <a:rPr lang="en-US" altLang="ko-KR" sz="3200" b="1" i="0" u="none" strike="noStrike" baseline="0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of the Food Industry</a:t>
            </a:r>
          </a:p>
          <a:p>
            <a:pPr algn="l"/>
            <a:endParaRPr lang="en-US" altLang="ko-KR" sz="3200" b="1" i="0" u="none" strike="noStrike" baseline="0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l"/>
            <a:r>
              <a:rPr lang="ko-KR" altLang="en-US" sz="3200" b="1" i="0" u="none" strike="noStrike" baseline="0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글로벌</a:t>
            </a:r>
            <a:r>
              <a:rPr lang="en-US" altLang="ko-KR" sz="3200" b="1" i="0" u="none" strike="noStrike" baseline="0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HACCP </a:t>
            </a:r>
            <a:r>
              <a:rPr lang="ko-KR" altLang="en-US" sz="3200" b="1" i="0" u="none" strike="noStrike" baseline="0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도입에 따른 </a:t>
            </a:r>
          </a:p>
          <a:p>
            <a:pPr algn="l"/>
            <a:r>
              <a:rPr lang="ko-KR" altLang="en-US" sz="3200" b="1" i="0" u="none" strike="noStrike" baseline="0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식품산업계 영향과 대응 전략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4DD253F-9952-131B-C32E-9250B626F76A}"/>
              </a:ext>
            </a:extLst>
          </p:cNvPr>
          <p:cNvSpPr txBox="1"/>
          <p:nvPr/>
        </p:nvSpPr>
        <p:spPr>
          <a:xfrm>
            <a:off x="234208" y="4944071"/>
            <a:ext cx="610772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김 수 민 심사원</a:t>
            </a:r>
            <a:endParaRPr lang="en-US" altLang="ko-KR" sz="24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Dec</a:t>
            </a:r>
            <a:r>
              <a:rPr lang="ko-KR" altLang="en-US" sz="18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8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11, 2025</a:t>
            </a:r>
          </a:p>
          <a:p>
            <a:r>
              <a:rPr lang="en-US" altLang="ko-KR" sz="1800" b="1" dirty="0">
                <a:solidFill>
                  <a:srgbClr val="00206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SGS Korea Business Assurance</a:t>
            </a:r>
            <a:endParaRPr lang="ko-KR" altLang="en-US" sz="1800" b="1" dirty="0"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119347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B2263E-5621-FB6D-5EFD-BFE0362EF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C4462-BA14-F931-6763-9CD3760FA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01278"/>
            <a:ext cx="12415960" cy="443198"/>
          </a:xfrm>
        </p:spPr>
        <p:txBody>
          <a:bodyPr/>
          <a:lstStyle/>
          <a:p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GFSI 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승인규격별 인증 현황</a:t>
            </a:r>
            <a:endParaRPr lang="en-US" sz="2000" b="1" dirty="0">
              <a:solidFill>
                <a:schemeClr val="accent3"/>
              </a:solidFill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5BBCE2FD-15D7-0ECD-6328-6C6E21ED84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359051"/>
              </p:ext>
            </p:extLst>
          </p:nvPr>
        </p:nvGraphicFramePr>
        <p:xfrm>
          <a:off x="2033157" y="4517155"/>
          <a:ext cx="7922486" cy="1639118"/>
        </p:xfrm>
        <a:graphic>
          <a:graphicData uri="http://schemas.openxmlformats.org/drawingml/2006/table">
            <a:tbl>
              <a:tblPr/>
              <a:tblGrid>
                <a:gridCol w="1026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49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04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04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0401">
                  <a:extLst>
                    <a:ext uri="{9D8B030D-6E8A-4147-A177-3AD203B41FA5}">
                      <a16:colId xmlns:a16="http://schemas.microsoft.com/office/drawing/2014/main" val="1373497057"/>
                    </a:ext>
                  </a:extLst>
                </a:gridCol>
              </a:tblGrid>
              <a:tr h="462572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FSSC22000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BRC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SQF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합계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2572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전체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   </a:t>
                      </a:r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39,175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en-US" altLang="ko-K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24,283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en-US" altLang="ko-K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11,676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en-US" altLang="ko-K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75,134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2572"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국내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     </a:t>
                      </a:r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1,631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     </a:t>
                      </a:r>
                      <a:r>
                        <a:rPr lang="en-US" altLang="ko-KR" sz="18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22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     </a:t>
                      </a:r>
                      <a:r>
                        <a:rPr lang="en-US" altLang="ko-K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64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 </a:t>
                      </a:r>
                      <a:r>
                        <a:rPr lang="en-US" altLang="ko-K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1,717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402">
                <a:tc>
                  <a:txBody>
                    <a:bodyPr/>
                    <a:lstStyle/>
                    <a:p>
                      <a:pPr algn="l" fontAlgn="b"/>
                      <a:endParaRPr lang="ko-KR" altLang="en-US" sz="1100" b="0" i="0" u="none" strike="noStrike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1100" b="0" i="0" u="none" strike="noStrike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 Oct 08, 2025</a:t>
                      </a:r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37E607A0-D5C0-59E8-E765-E58886F2E359}"/>
              </a:ext>
            </a:extLst>
          </p:cNvPr>
          <p:cNvSpPr txBox="1"/>
          <p:nvPr/>
        </p:nvSpPr>
        <p:spPr>
          <a:xfrm>
            <a:off x="2033156" y="6119336"/>
            <a:ext cx="83605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1">
              <a:buNone/>
            </a:pPr>
            <a:r>
              <a:rPr lang="en-US" altLang="ko-KR" sz="1400" b="0" i="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※ FSSC : </a:t>
            </a:r>
            <a:r>
              <a:rPr lang="en-US" altLang="ko-KR" sz="1400" b="0" i="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hlinkClick r:id="rId3" tooltip="http://www.fssc22000.com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www.fssc22000.com</a:t>
            </a:r>
            <a:r>
              <a:rPr lang="en-US" altLang="ko-KR" sz="1400" b="0" i="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(Public Register) / BRC : </a:t>
            </a:r>
            <a:r>
              <a:rPr lang="en-US" altLang="ko-KR" sz="1400" b="0" i="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hlinkClick r:id="rId4" tooltip="http://www.brcgs.com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www.brcgs.com</a:t>
            </a:r>
            <a:r>
              <a:rPr lang="en-US" altLang="ko-KR" sz="1400" b="0" i="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   (Directory&gt;Data service)   </a:t>
            </a:r>
          </a:p>
          <a:p>
            <a:pPr algn="l" latinLnBrk="1">
              <a:buNone/>
            </a:pP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</a:t>
            </a:r>
            <a:r>
              <a:rPr lang="en-US" altLang="ko-KR" sz="1400" b="0" i="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QF</a:t>
            </a:r>
            <a:r>
              <a:rPr lang="en-US" altLang="ko-KR" sz="1400" b="0" i="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: </a:t>
            </a:r>
            <a:r>
              <a:rPr lang="en-US" altLang="ko-KR" sz="1400" b="0" i="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  <a:hlinkClick r:id="rId5" tooltip="http://www.sqfi.com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www.sqfi.com</a:t>
            </a:r>
            <a:r>
              <a:rPr lang="en-US" altLang="ko-KR" sz="1400" b="0" i="0" dirty="0"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   (Directory&gt;SQF Assessment Database)</a:t>
            </a:r>
            <a:endParaRPr lang="ko-KR" altLang="en-US" sz="14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3" name="차트 2">
            <a:extLst>
              <a:ext uri="{FF2B5EF4-FFF2-40B4-BE49-F238E27FC236}">
                <a16:creationId xmlns:a16="http://schemas.microsoft.com/office/drawing/2014/main" id="{49E9A4B8-D07E-D254-6508-215577640F4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8165249"/>
              </p:ext>
            </p:extLst>
          </p:nvPr>
        </p:nvGraphicFramePr>
        <p:xfrm>
          <a:off x="2146754" y="1169530"/>
          <a:ext cx="3847646" cy="2666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" name="차트 3">
            <a:extLst>
              <a:ext uri="{FF2B5EF4-FFF2-40B4-BE49-F238E27FC236}">
                <a16:creationId xmlns:a16="http://schemas.microsoft.com/office/drawing/2014/main" id="{38BB2C28-BDA7-86AD-E50A-B34B1D5D1A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0584693"/>
              </p:ext>
            </p:extLst>
          </p:nvPr>
        </p:nvGraphicFramePr>
        <p:xfrm>
          <a:off x="5410200" y="1169530"/>
          <a:ext cx="4820920" cy="2666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336373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17DAAA-336E-EBEB-C8D2-CCBD09A48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8A168-D83C-E3D8-AD01-99BFE4A93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55527"/>
            <a:ext cx="12415960" cy="443198"/>
          </a:xfrm>
        </p:spPr>
        <p:txBody>
          <a:bodyPr/>
          <a:lstStyle/>
          <a:p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국내 인증 현황 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(HACCP 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및 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GFSI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인증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en-US" sz="2000" b="1" dirty="0">
              <a:solidFill>
                <a:schemeClr val="accent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113B04-BE42-E1D4-9F3F-7763B0814143}"/>
              </a:ext>
            </a:extLst>
          </p:cNvPr>
          <p:cNvSpPr txBox="1"/>
          <p:nvPr/>
        </p:nvSpPr>
        <p:spPr>
          <a:xfrm>
            <a:off x="479425" y="5733141"/>
            <a:ext cx="1108773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  출처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4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한국식품안전관리인증원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_HACCP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연차보고서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('24)				</a:t>
            </a:r>
          </a:p>
          <a:p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**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식품 및 축산물 관련업소 대비 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HACCP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인증 비율				</a:t>
            </a:r>
          </a:p>
          <a:p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단</a:t>
            </a: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전체 </a:t>
            </a: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HACCP 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인증 가공식품 생산비율은 </a:t>
            </a: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91.2% (2024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년 기준</a:t>
            </a: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	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			</a:t>
            </a: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B16039C3-339F-A8E8-7CA9-6215CD5F58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954851"/>
              </p:ext>
            </p:extLst>
          </p:nvPr>
        </p:nvGraphicFramePr>
        <p:xfrm>
          <a:off x="5069712" y="2016802"/>
          <a:ext cx="6632293" cy="319461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775289">
                  <a:extLst>
                    <a:ext uri="{9D8B030D-6E8A-4147-A177-3AD203B41FA5}">
                      <a16:colId xmlns:a16="http://schemas.microsoft.com/office/drawing/2014/main" val="581478420"/>
                    </a:ext>
                  </a:extLst>
                </a:gridCol>
                <a:gridCol w="1386745">
                  <a:extLst>
                    <a:ext uri="{9D8B030D-6E8A-4147-A177-3AD203B41FA5}">
                      <a16:colId xmlns:a16="http://schemas.microsoft.com/office/drawing/2014/main" val="3581132674"/>
                    </a:ext>
                  </a:extLst>
                </a:gridCol>
                <a:gridCol w="959518">
                  <a:extLst>
                    <a:ext uri="{9D8B030D-6E8A-4147-A177-3AD203B41FA5}">
                      <a16:colId xmlns:a16="http://schemas.microsoft.com/office/drawing/2014/main" val="4096437446"/>
                    </a:ext>
                  </a:extLst>
                </a:gridCol>
                <a:gridCol w="825024">
                  <a:extLst>
                    <a:ext uri="{9D8B030D-6E8A-4147-A177-3AD203B41FA5}">
                      <a16:colId xmlns:a16="http://schemas.microsoft.com/office/drawing/2014/main" val="3885494563"/>
                    </a:ext>
                  </a:extLst>
                </a:gridCol>
                <a:gridCol w="649489">
                  <a:extLst>
                    <a:ext uri="{9D8B030D-6E8A-4147-A177-3AD203B41FA5}">
                      <a16:colId xmlns:a16="http://schemas.microsoft.com/office/drawing/2014/main" val="709519692"/>
                    </a:ext>
                  </a:extLst>
                </a:gridCol>
                <a:gridCol w="807471">
                  <a:extLst>
                    <a:ext uri="{9D8B030D-6E8A-4147-A177-3AD203B41FA5}">
                      <a16:colId xmlns:a16="http://schemas.microsoft.com/office/drawing/2014/main" val="2529873111"/>
                    </a:ext>
                  </a:extLst>
                </a:gridCol>
                <a:gridCol w="760391">
                  <a:extLst>
                    <a:ext uri="{9D8B030D-6E8A-4147-A177-3AD203B41FA5}">
                      <a16:colId xmlns:a16="http://schemas.microsoft.com/office/drawing/2014/main" val="781495330"/>
                    </a:ext>
                  </a:extLst>
                </a:gridCol>
                <a:gridCol w="468366">
                  <a:extLst>
                    <a:ext uri="{9D8B030D-6E8A-4147-A177-3AD203B41FA5}">
                      <a16:colId xmlns:a16="http://schemas.microsoft.com/office/drawing/2014/main" val="1751899994"/>
                    </a:ext>
                  </a:extLst>
                </a:gridCol>
              </a:tblGrid>
              <a:tr h="79865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800" b="1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  <a:r>
                        <a:rPr lang="en-US" altLang="ko-KR" sz="1800" b="1" u="none" strike="noStrike" baseline="300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</a:t>
                      </a:r>
                      <a:endParaRPr lang="ko-KR" altLang="en-US" sz="1800" b="1" i="0" u="none" strike="noStrike" baseline="300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800" b="1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국내 취급업소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HACCP</a:t>
                      </a:r>
                      <a:r>
                        <a:rPr lang="ko-KR" altLang="en-US" sz="1800" b="1" u="none" strike="noStrike" dirty="0"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</a:t>
                      </a:r>
                      <a:r>
                        <a:rPr lang="en-US" altLang="ko-KR" sz="1800" b="1" u="none" strike="noStrike" baseline="30000" dirty="0"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**</a:t>
                      </a:r>
                      <a:endParaRPr lang="ko-KR" altLang="en-US" sz="1800" b="1" i="0" u="none" strike="noStrike" baseline="30000" dirty="0">
                        <a:solidFill>
                          <a:srgbClr val="0070C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rgbClr val="C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GFSI</a:t>
                      </a:r>
                      <a:r>
                        <a:rPr lang="ko-KR" altLang="en-US" sz="1800" b="1" u="none" strike="noStrike" dirty="0">
                          <a:solidFill>
                            <a:srgbClr val="C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</a:t>
                      </a:r>
                      <a:endParaRPr lang="ko-KR" altLang="en-US" sz="1800" b="1" i="0" u="none" strike="noStrike" dirty="0">
                        <a:solidFill>
                          <a:srgbClr val="C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1926812"/>
                  </a:ext>
                </a:extLst>
              </a:tr>
              <a:tr h="79865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800" b="1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800" b="1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합계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800" b="1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800" b="1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800" b="1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합계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합계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0583070"/>
                  </a:ext>
                </a:extLst>
              </a:tr>
              <a:tr h="79865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800" b="1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식품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31,476 EA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150,726 EA 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11,130 EA 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35.4%</a:t>
                      </a:r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dirty="0"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18.7%</a:t>
                      </a:r>
                      <a:endParaRPr lang="en-US" altLang="ko-KR" sz="1400" b="1" i="0" u="none" strike="noStrike" dirty="0">
                        <a:solidFill>
                          <a:srgbClr val="0070C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1,717 EA 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dirty="0">
                          <a:solidFill>
                            <a:srgbClr val="C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1.1%</a:t>
                      </a:r>
                      <a:endParaRPr lang="en-US" altLang="ko-KR" sz="1400" b="1" i="0" u="none" strike="noStrike" dirty="0">
                        <a:solidFill>
                          <a:srgbClr val="C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482677"/>
                  </a:ext>
                </a:extLst>
              </a:tr>
              <a:tr h="79865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800" b="1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축산물</a:t>
                      </a:r>
                      <a:endParaRPr lang="ko-KR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119,250 EA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17,103 EA</a:t>
                      </a:r>
                      <a:endParaRPr lang="en-US" altLang="ko-KR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u="none" strike="noStrike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14.3%</a:t>
                      </a:r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023953"/>
                  </a:ext>
                </a:extLst>
              </a:tr>
            </a:tbl>
          </a:graphicData>
        </a:graphic>
      </p:graphicFrame>
      <p:graphicFrame>
        <p:nvGraphicFramePr>
          <p:cNvPr id="8" name="차트 7">
            <a:extLst>
              <a:ext uri="{FF2B5EF4-FFF2-40B4-BE49-F238E27FC236}">
                <a16:creationId xmlns:a16="http://schemas.microsoft.com/office/drawing/2014/main" id="{6535044C-C905-2CAE-771C-F8873252E14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9733258"/>
              </p:ext>
            </p:extLst>
          </p:nvPr>
        </p:nvGraphicFramePr>
        <p:xfrm>
          <a:off x="332903" y="1834417"/>
          <a:ext cx="4574763" cy="3559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040348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B4F0FD-F13D-2661-1601-5D4A20D71C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>
            <a:extLst>
              <a:ext uri="{FF2B5EF4-FFF2-40B4-BE49-F238E27FC236}">
                <a16:creationId xmlns:a16="http://schemas.microsoft.com/office/drawing/2014/main" id="{FE665248-8230-18EB-7F2E-73A86216BCC9}"/>
              </a:ext>
            </a:extLst>
          </p:cNvPr>
          <p:cNvSpPr txBox="1">
            <a:spLocks/>
          </p:cNvSpPr>
          <p:nvPr/>
        </p:nvSpPr>
        <p:spPr>
          <a:xfrm>
            <a:off x="0" y="3015304"/>
            <a:ext cx="12192000" cy="10699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360">
            <a:noFill/>
          </a:ln>
        </p:spPr>
        <p:txBody>
          <a:bodyPr lIns="74295" tIns="37148" rIns="74295" bIns="37148" numCol="1" spcCol="0" anchor="ctr">
            <a:noAutofit/>
          </a:bodyPr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ko-KR" altLang="en-US" sz="2500" b="1" kern="0" spc="-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글로벌 </a:t>
            </a:r>
            <a:r>
              <a:rPr lang="en-US" altLang="ko-KR" sz="2500" b="1" kern="0" spc="-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HACCP </a:t>
            </a:r>
            <a:r>
              <a:rPr lang="ko-KR" altLang="en-US" sz="2500" b="1" kern="0" spc="-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산업계 영향 및 대응전략</a:t>
            </a:r>
          </a:p>
        </p:txBody>
      </p:sp>
    </p:spTree>
    <p:extLst>
      <p:ext uri="{BB962C8B-B14F-4D97-AF65-F5344CB8AC3E}">
        <p14:creationId xmlns:p14="http://schemas.microsoft.com/office/powerpoint/2010/main" val="34208839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5247EC-F014-13A2-A86B-F0CF775107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FDCAD-2728-724D-2DC0-0B88EAF7B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55527"/>
            <a:ext cx="9666061" cy="443198"/>
          </a:xfrm>
        </p:spPr>
        <p:txBody>
          <a:bodyPr/>
          <a:lstStyle/>
          <a:p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글로벌 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HACCP 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도입의 산업계 이점</a:t>
            </a:r>
            <a:endParaRPr lang="en-US" sz="2000" b="1" dirty="0">
              <a:solidFill>
                <a:schemeClr val="accent3"/>
              </a:solidFill>
            </a:endParaRPr>
          </a:p>
        </p:txBody>
      </p:sp>
      <p:pic>
        <p:nvPicPr>
          <p:cNvPr id="6" name="Picture Placeholder 10">
            <a:extLst>
              <a:ext uri="{FF2B5EF4-FFF2-40B4-BE49-F238E27FC236}">
                <a16:creationId xmlns:a16="http://schemas.microsoft.com/office/drawing/2014/main" id="{F14C6F05-98F1-F600-249F-3D01D7B515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1" r="18981"/>
          <a:stretch/>
        </p:blipFill>
        <p:spPr>
          <a:xfrm>
            <a:off x="479425" y="1412876"/>
            <a:ext cx="4932330" cy="4915197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E1458C57-2FF8-BC39-22A5-D777C78A7706}"/>
              </a:ext>
            </a:extLst>
          </p:cNvPr>
          <p:cNvSpPr txBox="1">
            <a:spLocks/>
          </p:cNvSpPr>
          <p:nvPr/>
        </p:nvSpPr>
        <p:spPr>
          <a:xfrm>
            <a:off x="5505061" y="1324098"/>
            <a:ext cx="6686939" cy="5445124"/>
          </a:xfrm>
          <a:prstGeom prst="rect">
            <a:avLst/>
          </a:prstGeom>
          <a:solidFill>
            <a:schemeClr val="bg1"/>
          </a:solidFill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20370">
              <a:lnSpc>
                <a:spcPct val="200000"/>
              </a:lnSpc>
            </a:pP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국제 수준의 기준 도입 → 국내 </a:t>
            </a:r>
            <a:r>
              <a:rPr lang="en-US" altLang="ko-KR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HACCP </a:t>
            </a: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체계 안착 가속화</a:t>
            </a:r>
            <a:endParaRPr lang="en-US" altLang="ko-KR" sz="18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20370">
              <a:lnSpc>
                <a:spcPct val="200000"/>
              </a:lnSpc>
            </a:pP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식품방어 및 식품사기 예방 기능 강화 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고의적 오염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위조 방지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457200" indent="-420370">
              <a:lnSpc>
                <a:spcPct val="200000"/>
              </a:lnSpc>
            </a:pP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식품안전문화</a:t>
            </a:r>
            <a:r>
              <a:rPr lang="en-US" altLang="ko-KR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(Food Safety Culture)</a:t>
            </a: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확산 및 </a:t>
            </a:r>
            <a:br>
              <a:rPr lang="en-US" altLang="ko-KR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제도 신뢰 기반 조성</a:t>
            </a:r>
            <a:endParaRPr lang="en-US" altLang="ko-KR" sz="18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20370">
              <a:lnSpc>
                <a:spcPct val="200000"/>
              </a:lnSpc>
            </a:pP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중소</a:t>
            </a:r>
            <a:r>
              <a:rPr lang="en-US" altLang="ko-KR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영세 기업도 글로벌 수준 위생 체계 여건 조성</a:t>
            </a:r>
            <a:endParaRPr lang="en-US" altLang="ko-KR" sz="18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20370">
              <a:lnSpc>
                <a:spcPct val="200000"/>
              </a:lnSpc>
            </a:pP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수출 경쟁력 강화 및 해외 시장 신뢰 확보</a:t>
            </a:r>
            <a:endParaRPr lang="en-US" altLang="ko-KR" sz="18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20370">
              <a:lnSpc>
                <a:spcPct val="200000"/>
              </a:lnSpc>
            </a:pP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리스크 기반 관리 강화 및 사고 대응력 제고</a:t>
            </a:r>
            <a:endParaRPr lang="en-US" altLang="ko-KR" sz="18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20370">
              <a:lnSpc>
                <a:spcPct val="200000"/>
              </a:lnSpc>
            </a:pP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국가 식품안전 체계 위상 제고 및 국제 협력 강화</a:t>
            </a:r>
            <a:endParaRPr lang="en-GB" altLang="en-US" sz="18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904645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8F673B-E366-34B1-6CC0-983E4EEBF5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EF1BE-13E2-15F2-B0D3-4F69CDB47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55527"/>
            <a:ext cx="10711089" cy="443198"/>
          </a:xfrm>
        </p:spPr>
        <p:txBody>
          <a:bodyPr/>
          <a:lstStyle/>
          <a:p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글로벌 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HACCP 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대응 전략</a:t>
            </a:r>
            <a:endParaRPr lang="en-US" sz="2000" b="1" dirty="0">
              <a:solidFill>
                <a:schemeClr val="accent3"/>
              </a:solidFill>
            </a:endParaRPr>
          </a:p>
        </p:txBody>
      </p:sp>
      <p:sp>
        <p:nvSpPr>
          <p:cNvPr id="3" name="Content Placeholder 16">
            <a:extLst>
              <a:ext uri="{FF2B5EF4-FFF2-40B4-BE49-F238E27FC236}">
                <a16:creationId xmlns:a16="http://schemas.microsoft.com/office/drawing/2014/main" id="{F9E9FC7B-11B9-1BE6-8340-7303334565C7}"/>
              </a:ext>
            </a:extLst>
          </p:cNvPr>
          <p:cNvSpPr/>
          <p:nvPr/>
        </p:nvSpPr>
        <p:spPr>
          <a:xfrm>
            <a:off x="587828" y="984396"/>
            <a:ext cx="11056775" cy="5395979"/>
          </a:xfrm>
          <a:custGeom>
            <a:avLst/>
            <a:gdLst>
              <a:gd name="connsiteX0" fmla="*/ 4010448 w 4010448"/>
              <a:gd name="connsiteY0" fmla="*/ 0 h 1806177"/>
              <a:gd name="connsiteX1" fmla="*/ 3812901 w 4010448"/>
              <a:gd name="connsiteY1" fmla="*/ 166092 h 1806177"/>
              <a:gd name="connsiteX2" fmla="*/ 3898584 w 4010448"/>
              <a:gd name="connsiteY2" fmla="*/ 172045 h 1806177"/>
              <a:gd name="connsiteX3" fmla="*/ 2868601 w 4010448"/>
              <a:gd name="connsiteY3" fmla="*/ 1247180 h 1806177"/>
              <a:gd name="connsiteX4" fmla="*/ 1626195 w 4010448"/>
              <a:gd name="connsiteY4" fmla="*/ 1696045 h 1806177"/>
              <a:gd name="connsiteX5" fmla="*/ 154111 w 4010448"/>
              <a:gd name="connsiteY5" fmla="*/ 1719263 h 1806177"/>
              <a:gd name="connsiteX6" fmla="*/ 77353 w 4010448"/>
              <a:gd name="connsiteY6" fmla="*/ 1650206 h 1806177"/>
              <a:gd name="connsiteX7" fmla="*/ 0 w 4010448"/>
              <a:gd name="connsiteY7" fmla="*/ 1727597 h 1806177"/>
              <a:gd name="connsiteX8" fmla="*/ 77353 w 4010448"/>
              <a:gd name="connsiteY8" fmla="*/ 1804988 h 1806177"/>
              <a:gd name="connsiteX9" fmla="*/ 146971 w 4010448"/>
              <a:gd name="connsiteY9" fmla="*/ 1760339 h 1806177"/>
              <a:gd name="connsiteX10" fmla="*/ 809230 w 4010448"/>
              <a:gd name="connsiteY10" fmla="*/ 1806178 h 1806177"/>
              <a:gd name="connsiteX11" fmla="*/ 1632145 w 4010448"/>
              <a:gd name="connsiteY11" fmla="*/ 1737122 h 1806177"/>
              <a:gd name="connsiteX12" fmla="*/ 2890022 w 4010448"/>
              <a:gd name="connsiteY12" fmla="*/ 1282899 h 1806177"/>
              <a:gd name="connsiteX13" fmla="*/ 3936070 w 4010448"/>
              <a:gd name="connsiteY13" fmla="*/ 191095 h 1806177"/>
              <a:gd name="connsiteX14" fmla="*/ 3991407 w 4010448"/>
              <a:gd name="connsiteY14" fmla="*/ 257175 h 1806177"/>
              <a:gd name="connsiteX15" fmla="*/ 4010448 w 4010448"/>
              <a:gd name="connsiteY15" fmla="*/ 0 h 1806177"/>
              <a:gd name="connsiteX16" fmla="*/ 77948 w 4010448"/>
              <a:gd name="connsiteY16" fmla="*/ 1763316 h 1806177"/>
              <a:gd name="connsiteX17" fmla="*/ 42247 w 4010448"/>
              <a:gd name="connsiteY17" fmla="*/ 1727597 h 1806177"/>
              <a:gd name="connsiteX18" fmla="*/ 77948 w 4010448"/>
              <a:gd name="connsiteY18" fmla="*/ 1691878 h 1806177"/>
              <a:gd name="connsiteX19" fmla="*/ 113649 w 4010448"/>
              <a:gd name="connsiteY19" fmla="*/ 1727597 h 1806177"/>
              <a:gd name="connsiteX20" fmla="*/ 77948 w 4010448"/>
              <a:gd name="connsiteY20" fmla="*/ 1763316 h 1806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10448" h="1806177">
                <a:moveTo>
                  <a:pt x="4010448" y="0"/>
                </a:moveTo>
                <a:lnTo>
                  <a:pt x="3812901" y="166092"/>
                </a:lnTo>
                <a:lnTo>
                  <a:pt x="3898584" y="172045"/>
                </a:lnTo>
                <a:cubicBezTo>
                  <a:pt x="3649865" y="622102"/>
                  <a:pt x="3303562" y="984052"/>
                  <a:pt x="2868601" y="1247180"/>
                </a:cubicBezTo>
                <a:cubicBezTo>
                  <a:pt x="2510993" y="1463874"/>
                  <a:pt x="2092692" y="1615083"/>
                  <a:pt x="1626195" y="1696045"/>
                </a:cubicBezTo>
                <a:cubicBezTo>
                  <a:pt x="849096" y="1831181"/>
                  <a:pt x="191597" y="1725811"/>
                  <a:pt x="154111" y="1719263"/>
                </a:cubicBezTo>
                <a:cubicBezTo>
                  <a:pt x="149946" y="1680567"/>
                  <a:pt x="117219" y="1650206"/>
                  <a:pt x="77353" y="1650206"/>
                </a:cubicBezTo>
                <a:cubicBezTo>
                  <a:pt x="34511" y="1650206"/>
                  <a:pt x="0" y="1684735"/>
                  <a:pt x="0" y="1727597"/>
                </a:cubicBezTo>
                <a:cubicBezTo>
                  <a:pt x="0" y="1770459"/>
                  <a:pt x="34511" y="1804988"/>
                  <a:pt x="77353" y="1804988"/>
                </a:cubicBezTo>
                <a:cubicBezTo>
                  <a:pt x="108294" y="1804988"/>
                  <a:pt x="135070" y="1786533"/>
                  <a:pt x="146971" y="1760339"/>
                </a:cubicBezTo>
                <a:cubicBezTo>
                  <a:pt x="172556" y="1764506"/>
                  <a:pt x="431986" y="1806178"/>
                  <a:pt x="809230" y="1806178"/>
                </a:cubicBezTo>
                <a:cubicBezTo>
                  <a:pt x="1046644" y="1806178"/>
                  <a:pt x="1330469" y="1789509"/>
                  <a:pt x="1632145" y="1737122"/>
                </a:cubicBezTo>
                <a:cubicBezTo>
                  <a:pt x="2104593" y="1654969"/>
                  <a:pt x="2527653" y="1502569"/>
                  <a:pt x="2890022" y="1282899"/>
                </a:cubicBezTo>
                <a:cubicBezTo>
                  <a:pt x="3331528" y="1015603"/>
                  <a:pt x="3683186" y="648295"/>
                  <a:pt x="3936070" y="191095"/>
                </a:cubicBezTo>
                <a:lnTo>
                  <a:pt x="3991407" y="257175"/>
                </a:lnTo>
                <a:lnTo>
                  <a:pt x="4010448" y="0"/>
                </a:lnTo>
                <a:close/>
                <a:moveTo>
                  <a:pt x="77948" y="1763316"/>
                </a:moveTo>
                <a:cubicBezTo>
                  <a:pt x="58312" y="1763316"/>
                  <a:pt x="42247" y="1747242"/>
                  <a:pt x="42247" y="1727597"/>
                </a:cubicBezTo>
                <a:cubicBezTo>
                  <a:pt x="42247" y="1707951"/>
                  <a:pt x="58312" y="1691878"/>
                  <a:pt x="77948" y="1691878"/>
                </a:cubicBezTo>
                <a:cubicBezTo>
                  <a:pt x="97584" y="1691878"/>
                  <a:pt x="113649" y="1707951"/>
                  <a:pt x="113649" y="1727597"/>
                </a:cubicBezTo>
                <a:cubicBezTo>
                  <a:pt x="113649" y="1747242"/>
                  <a:pt x="97584" y="1763316"/>
                  <a:pt x="77948" y="1763316"/>
                </a:cubicBezTo>
                <a:close/>
              </a:path>
            </a:pathLst>
          </a:custGeom>
          <a:solidFill>
            <a:schemeClr val="accent3"/>
          </a:solidFill>
          <a:ln w="594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Oval 18">
            <a:extLst>
              <a:ext uri="{FF2B5EF4-FFF2-40B4-BE49-F238E27FC236}">
                <a16:creationId xmlns:a16="http://schemas.microsoft.com/office/drawing/2014/main" id="{03BDBB0C-E7F1-1097-EEB6-27ECC2707E71}"/>
              </a:ext>
            </a:extLst>
          </p:cNvPr>
          <p:cNvSpPr/>
          <p:nvPr/>
        </p:nvSpPr>
        <p:spPr>
          <a:xfrm>
            <a:off x="1737285" y="5747391"/>
            <a:ext cx="939800" cy="939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Oval 19">
            <a:extLst>
              <a:ext uri="{FF2B5EF4-FFF2-40B4-BE49-F238E27FC236}">
                <a16:creationId xmlns:a16="http://schemas.microsoft.com/office/drawing/2014/main" id="{DC9CFCC5-50EE-1D91-B482-DE7602436B00}"/>
              </a:ext>
            </a:extLst>
          </p:cNvPr>
          <p:cNvSpPr/>
          <p:nvPr/>
        </p:nvSpPr>
        <p:spPr>
          <a:xfrm>
            <a:off x="4986278" y="5492147"/>
            <a:ext cx="939800" cy="939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Oval 20">
            <a:extLst>
              <a:ext uri="{FF2B5EF4-FFF2-40B4-BE49-F238E27FC236}">
                <a16:creationId xmlns:a16="http://schemas.microsoft.com/office/drawing/2014/main" id="{F42A8D99-F2F5-DA91-9F99-6E1651C8175A}"/>
              </a:ext>
            </a:extLst>
          </p:cNvPr>
          <p:cNvSpPr/>
          <p:nvPr/>
        </p:nvSpPr>
        <p:spPr>
          <a:xfrm>
            <a:off x="7564687" y="4667240"/>
            <a:ext cx="939800" cy="939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Oval 21">
            <a:extLst>
              <a:ext uri="{FF2B5EF4-FFF2-40B4-BE49-F238E27FC236}">
                <a16:creationId xmlns:a16="http://schemas.microsoft.com/office/drawing/2014/main" id="{C9E24695-277E-FA37-B2DA-EDA43EF16E38}"/>
              </a:ext>
            </a:extLst>
          </p:cNvPr>
          <p:cNvSpPr/>
          <p:nvPr/>
        </p:nvSpPr>
        <p:spPr>
          <a:xfrm>
            <a:off x="9981532" y="2595750"/>
            <a:ext cx="939800" cy="9398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0F44D6B0-512C-729F-30A5-47F628D49810}"/>
              </a:ext>
            </a:extLst>
          </p:cNvPr>
          <p:cNvSpPr txBox="1">
            <a:spLocks/>
          </p:cNvSpPr>
          <p:nvPr/>
        </p:nvSpPr>
        <p:spPr>
          <a:xfrm>
            <a:off x="1138380" y="4471376"/>
            <a:ext cx="2359741" cy="1260053"/>
          </a:xfrm>
          <a:prstGeom prst="rect">
            <a:avLst/>
          </a:prstGeom>
        </p:spPr>
        <p:txBody>
          <a:bodyPr wrap="square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① 목표 지향적 운영</a:t>
            </a:r>
            <a:endParaRPr lang="en-US" altLang="ko-KR" sz="18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-"/>
            </a:pP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SMART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원칙으로 식품안전 목표를 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체계적으로 수립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실행</a:t>
            </a:r>
            <a:endParaRPr lang="en-US" altLang="ko-KR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385F7BD-3C6D-DEE8-2522-BE7A2DECD21E}"/>
              </a:ext>
            </a:extLst>
          </p:cNvPr>
          <p:cNvSpPr txBox="1">
            <a:spLocks/>
          </p:cNvSpPr>
          <p:nvPr/>
        </p:nvSpPr>
        <p:spPr>
          <a:xfrm>
            <a:off x="3836821" y="3942614"/>
            <a:ext cx="2603806" cy="1601105"/>
          </a:xfrm>
          <a:prstGeom prst="rect">
            <a:avLst/>
          </a:prstGeom>
        </p:spPr>
        <p:txBody>
          <a:bodyPr wrap="square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② </a:t>
            </a:r>
            <a:r>
              <a:rPr lang="en-US" altLang="ko-KR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RBT </a:t>
            </a: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사고</a:t>
            </a:r>
            <a:br>
              <a:rPr lang="en-US" altLang="ko-KR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(Risk Based Thinking)</a:t>
            </a:r>
          </a:p>
          <a:p>
            <a:pPr>
              <a:buFontTx/>
              <a:buChar char="-"/>
            </a:pP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위험기반사고의 리스크 대응 전략 적용해 위험 선제적 관리</a:t>
            </a:r>
            <a:endParaRPr lang="en-US" altLang="ko-KR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A2AE17E2-B3A8-05E8-84AC-B12E0F16E2EF}"/>
              </a:ext>
            </a:extLst>
          </p:cNvPr>
          <p:cNvSpPr txBox="1">
            <a:spLocks/>
          </p:cNvSpPr>
          <p:nvPr/>
        </p:nvSpPr>
        <p:spPr>
          <a:xfrm>
            <a:off x="6515119" y="3236265"/>
            <a:ext cx="2774290" cy="1011435"/>
          </a:xfrm>
          <a:prstGeom prst="rect">
            <a:avLst/>
          </a:prstGeom>
        </p:spPr>
        <p:txBody>
          <a:bodyPr wrap="square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③ </a:t>
            </a:r>
            <a:r>
              <a:rPr lang="en-US" altLang="ko-KR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PDCA </a:t>
            </a: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접근</a:t>
            </a:r>
            <a:endParaRPr lang="en-US" altLang="ko-KR" sz="18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-"/>
            </a:pP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FSMS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을 지속적 개선하며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효과성과 효율성 증대</a:t>
            </a:r>
            <a:endParaRPr lang="en-US" altLang="ko-KR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CF21C15-947C-32B1-E3BC-A38DB32CF146}"/>
              </a:ext>
            </a:extLst>
          </p:cNvPr>
          <p:cNvSpPr txBox="1">
            <a:spLocks/>
          </p:cNvSpPr>
          <p:nvPr/>
        </p:nvSpPr>
        <p:spPr>
          <a:xfrm>
            <a:off x="8419370" y="1344463"/>
            <a:ext cx="2567083" cy="1174470"/>
          </a:xfrm>
          <a:prstGeom prst="rect">
            <a:avLst/>
          </a:prstGeom>
        </p:spPr>
        <p:txBody>
          <a:bodyPr wrap="square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④ 외부 전문가 활용</a:t>
            </a:r>
            <a:endParaRPr lang="en-US" altLang="ko-KR" sz="18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buFontTx/>
              <a:buChar char="-"/>
            </a:pP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글로벌 네트워크 및 디지털 플랫폼 활용 수출 규제역량 강화</a:t>
            </a:r>
            <a:endParaRPr lang="en-US" altLang="ko-KR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7" name="Graphic 94">
            <a:extLst>
              <a:ext uri="{FF2B5EF4-FFF2-40B4-BE49-F238E27FC236}">
                <a16:creationId xmlns:a16="http://schemas.microsoft.com/office/drawing/2014/main" id="{62671653-1C51-DB67-82D3-DFDBBEE8048C}"/>
              </a:ext>
            </a:extLst>
          </p:cNvPr>
          <p:cNvGrpSpPr/>
          <p:nvPr/>
        </p:nvGrpSpPr>
        <p:grpSpPr>
          <a:xfrm>
            <a:off x="10199588" y="2774518"/>
            <a:ext cx="545132" cy="545132"/>
            <a:chOff x="5412356" y="1436068"/>
            <a:chExt cx="545132" cy="545132"/>
          </a:xfrm>
        </p:grpSpPr>
        <p:sp>
          <p:nvSpPr>
            <p:cNvPr id="18" name="Freeform 30">
              <a:extLst>
                <a:ext uri="{FF2B5EF4-FFF2-40B4-BE49-F238E27FC236}">
                  <a16:creationId xmlns:a16="http://schemas.microsoft.com/office/drawing/2014/main" id="{F0364BC4-4049-4AC4-6357-9FD9FB4CC643}"/>
                </a:ext>
              </a:extLst>
            </p:cNvPr>
            <p:cNvSpPr/>
            <p:nvPr/>
          </p:nvSpPr>
          <p:spPr>
            <a:xfrm>
              <a:off x="5523314" y="1521400"/>
              <a:ext cx="323221" cy="459800"/>
            </a:xfrm>
            <a:custGeom>
              <a:avLst/>
              <a:gdLst>
                <a:gd name="connsiteX0" fmla="*/ 269346 w 323221"/>
                <a:gd name="connsiteY0" fmla="*/ 41162 h 459800"/>
                <a:gd name="connsiteX1" fmla="*/ 143107 w 323221"/>
                <a:gd name="connsiteY1" fmla="*/ 1047 h 459800"/>
                <a:gd name="connsiteX2" fmla="*/ 45930 w 323221"/>
                <a:gd name="connsiteY2" fmla="*/ 48952 h 459800"/>
                <a:gd name="connsiteX3" fmla="*/ 607 w 323221"/>
                <a:gd name="connsiteY3" fmla="*/ 147396 h 459800"/>
                <a:gd name="connsiteX4" fmla="*/ 19351 w 323221"/>
                <a:gd name="connsiteY4" fmla="*/ 238238 h 459800"/>
                <a:gd name="connsiteX5" fmla="*/ 81816 w 323221"/>
                <a:gd name="connsiteY5" fmla="*/ 301941 h 459800"/>
                <a:gd name="connsiteX6" fmla="*/ 102414 w 323221"/>
                <a:gd name="connsiteY6" fmla="*/ 335953 h 459800"/>
                <a:gd name="connsiteX7" fmla="*/ 102414 w 323221"/>
                <a:gd name="connsiteY7" fmla="*/ 400606 h 459800"/>
                <a:gd name="connsiteX8" fmla="*/ 127468 w 323221"/>
                <a:gd name="connsiteY8" fmla="*/ 425661 h 459800"/>
                <a:gd name="connsiteX9" fmla="*/ 128018 w 323221"/>
                <a:gd name="connsiteY9" fmla="*/ 425661 h 459800"/>
                <a:gd name="connsiteX10" fmla="*/ 128018 w 323221"/>
                <a:gd name="connsiteY10" fmla="*/ 434745 h 459800"/>
                <a:gd name="connsiteX11" fmla="*/ 153073 w 323221"/>
                <a:gd name="connsiteY11" fmla="*/ 459800 h 459800"/>
                <a:gd name="connsiteX12" fmla="*/ 170142 w 323221"/>
                <a:gd name="connsiteY12" fmla="*/ 459800 h 459800"/>
                <a:gd name="connsiteX13" fmla="*/ 195197 w 323221"/>
                <a:gd name="connsiteY13" fmla="*/ 434745 h 459800"/>
                <a:gd name="connsiteX14" fmla="*/ 195197 w 323221"/>
                <a:gd name="connsiteY14" fmla="*/ 425661 h 459800"/>
                <a:gd name="connsiteX15" fmla="*/ 195746 w 323221"/>
                <a:gd name="connsiteY15" fmla="*/ 425661 h 459800"/>
                <a:gd name="connsiteX16" fmla="*/ 220801 w 323221"/>
                <a:gd name="connsiteY16" fmla="*/ 400606 h 459800"/>
                <a:gd name="connsiteX17" fmla="*/ 220801 w 323221"/>
                <a:gd name="connsiteY17" fmla="*/ 337310 h 459800"/>
                <a:gd name="connsiteX18" fmla="*/ 242408 w 323221"/>
                <a:gd name="connsiteY18" fmla="*/ 301384 h 459800"/>
                <a:gd name="connsiteX19" fmla="*/ 300910 w 323221"/>
                <a:gd name="connsiteY19" fmla="*/ 243477 h 459800"/>
                <a:gd name="connsiteX20" fmla="*/ 323222 w 323221"/>
                <a:gd name="connsiteY20" fmla="*/ 161628 h 459800"/>
                <a:gd name="connsiteX21" fmla="*/ 269346 w 323221"/>
                <a:gd name="connsiteY21" fmla="*/ 41162 h 459800"/>
                <a:gd name="connsiteX22" fmla="*/ 179228 w 323221"/>
                <a:gd name="connsiteY22" fmla="*/ 434744 h 459800"/>
                <a:gd name="connsiteX23" fmla="*/ 179228 w 323221"/>
                <a:gd name="connsiteY23" fmla="*/ 434744 h 459800"/>
                <a:gd name="connsiteX24" fmla="*/ 170143 w 323221"/>
                <a:gd name="connsiteY24" fmla="*/ 443828 h 459800"/>
                <a:gd name="connsiteX25" fmla="*/ 153074 w 323221"/>
                <a:gd name="connsiteY25" fmla="*/ 443828 h 459800"/>
                <a:gd name="connsiteX26" fmla="*/ 143990 w 323221"/>
                <a:gd name="connsiteY26" fmla="*/ 434744 h 459800"/>
                <a:gd name="connsiteX27" fmla="*/ 143990 w 323221"/>
                <a:gd name="connsiteY27" fmla="*/ 425660 h 459800"/>
                <a:gd name="connsiteX28" fmla="*/ 179228 w 323221"/>
                <a:gd name="connsiteY28" fmla="*/ 425660 h 459800"/>
                <a:gd name="connsiteX29" fmla="*/ 179228 w 323221"/>
                <a:gd name="connsiteY29" fmla="*/ 434744 h 459800"/>
                <a:gd name="connsiteX30" fmla="*/ 204831 w 323221"/>
                <a:gd name="connsiteY30" fmla="*/ 375551 h 459800"/>
                <a:gd name="connsiteX31" fmla="*/ 204282 w 323221"/>
                <a:gd name="connsiteY31" fmla="*/ 375551 h 459800"/>
                <a:gd name="connsiteX32" fmla="*/ 196297 w 323221"/>
                <a:gd name="connsiteY32" fmla="*/ 383536 h 459800"/>
                <a:gd name="connsiteX33" fmla="*/ 204282 w 323221"/>
                <a:gd name="connsiteY33" fmla="*/ 391521 h 459800"/>
                <a:gd name="connsiteX34" fmla="*/ 204831 w 323221"/>
                <a:gd name="connsiteY34" fmla="*/ 391521 h 459800"/>
                <a:gd name="connsiteX35" fmla="*/ 204831 w 323221"/>
                <a:gd name="connsiteY35" fmla="*/ 400605 h 459800"/>
                <a:gd name="connsiteX36" fmla="*/ 195747 w 323221"/>
                <a:gd name="connsiteY36" fmla="*/ 409690 h 459800"/>
                <a:gd name="connsiteX37" fmla="*/ 127468 w 323221"/>
                <a:gd name="connsiteY37" fmla="*/ 409690 h 459800"/>
                <a:gd name="connsiteX38" fmla="*/ 118384 w 323221"/>
                <a:gd name="connsiteY38" fmla="*/ 400605 h 459800"/>
                <a:gd name="connsiteX39" fmla="*/ 118384 w 323221"/>
                <a:gd name="connsiteY39" fmla="*/ 391521 h 459800"/>
                <a:gd name="connsiteX40" fmla="*/ 170143 w 323221"/>
                <a:gd name="connsiteY40" fmla="*/ 391521 h 459800"/>
                <a:gd name="connsiteX41" fmla="*/ 178128 w 323221"/>
                <a:gd name="connsiteY41" fmla="*/ 383536 h 459800"/>
                <a:gd name="connsiteX42" fmla="*/ 170143 w 323221"/>
                <a:gd name="connsiteY42" fmla="*/ 375551 h 459800"/>
                <a:gd name="connsiteX43" fmla="*/ 118384 w 323221"/>
                <a:gd name="connsiteY43" fmla="*/ 375551 h 459800"/>
                <a:gd name="connsiteX44" fmla="*/ 118384 w 323221"/>
                <a:gd name="connsiteY44" fmla="*/ 357382 h 459800"/>
                <a:gd name="connsiteX45" fmla="*/ 204831 w 323221"/>
                <a:gd name="connsiteY45" fmla="*/ 357382 h 459800"/>
                <a:gd name="connsiteX46" fmla="*/ 204831 w 323221"/>
                <a:gd name="connsiteY46" fmla="*/ 375551 h 459800"/>
                <a:gd name="connsiteX47" fmla="*/ 234419 w 323221"/>
                <a:gd name="connsiteY47" fmla="*/ 287555 h 459800"/>
                <a:gd name="connsiteX48" fmla="*/ 204831 w 323221"/>
                <a:gd name="connsiteY48" fmla="*/ 337309 h 459800"/>
                <a:gd name="connsiteX49" fmla="*/ 204831 w 323221"/>
                <a:gd name="connsiteY49" fmla="*/ 341411 h 459800"/>
                <a:gd name="connsiteX50" fmla="*/ 118384 w 323221"/>
                <a:gd name="connsiteY50" fmla="*/ 341411 h 459800"/>
                <a:gd name="connsiteX51" fmla="*/ 118384 w 323221"/>
                <a:gd name="connsiteY51" fmla="*/ 335952 h 459800"/>
                <a:gd name="connsiteX52" fmla="*/ 89707 w 323221"/>
                <a:gd name="connsiteY52" fmla="*/ 288056 h 459800"/>
                <a:gd name="connsiteX53" fmla="*/ 69083 w 323221"/>
                <a:gd name="connsiteY53" fmla="*/ 273873 h 459800"/>
                <a:gd name="connsiteX54" fmla="*/ 74173 w 323221"/>
                <a:gd name="connsiteY54" fmla="*/ 270868 h 459800"/>
                <a:gd name="connsiteX55" fmla="*/ 96296 w 323221"/>
                <a:gd name="connsiteY55" fmla="*/ 261036 h 459800"/>
                <a:gd name="connsiteX56" fmla="*/ 161608 w 323221"/>
                <a:gd name="connsiteY56" fmla="*/ 280567 h 459800"/>
                <a:gd name="connsiteX57" fmla="*/ 226908 w 323221"/>
                <a:gd name="connsiteY57" fmla="*/ 261029 h 459800"/>
                <a:gd name="connsiteX58" fmla="*/ 249044 w 323221"/>
                <a:gd name="connsiteY58" fmla="*/ 270867 h 459800"/>
                <a:gd name="connsiteX59" fmla="*/ 254148 w 323221"/>
                <a:gd name="connsiteY59" fmla="*/ 273864 h 459800"/>
                <a:gd name="connsiteX60" fmla="*/ 234419 w 323221"/>
                <a:gd name="connsiteY60" fmla="*/ 287555 h 459800"/>
                <a:gd name="connsiteX61" fmla="*/ 124805 w 323221"/>
                <a:gd name="connsiteY61" fmla="*/ 137339 h 459800"/>
                <a:gd name="connsiteX62" fmla="*/ 113521 w 323221"/>
                <a:gd name="connsiteY62" fmla="*/ 136887 h 459800"/>
                <a:gd name="connsiteX63" fmla="*/ 101663 w 323221"/>
                <a:gd name="connsiteY63" fmla="*/ 143967 h 459800"/>
                <a:gd name="connsiteX64" fmla="*/ 101451 w 323221"/>
                <a:gd name="connsiteY64" fmla="*/ 144007 h 459800"/>
                <a:gd name="connsiteX65" fmla="*/ 101316 w 323221"/>
                <a:gd name="connsiteY65" fmla="*/ 143285 h 459800"/>
                <a:gd name="connsiteX66" fmla="*/ 101316 w 323221"/>
                <a:gd name="connsiteY66" fmla="*/ 127490 h 459800"/>
                <a:gd name="connsiteX67" fmla="*/ 153075 w 323221"/>
                <a:gd name="connsiteY67" fmla="*/ 75731 h 459800"/>
                <a:gd name="connsiteX68" fmla="*/ 170144 w 323221"/>
                <a:gd name="connsiteY68" fmla="*/ 75731 h 459800"/>
                <a:gd name="connsiteX69" fmla="*/ 221903 w 323221"/>
                <a:gd name="connsiteY69" fmla="*/ 127490 h 459800"/>
                <a:gd name="connsiteX70" fmla="*/ 221903 w 323221"/>
                <a:gd name="connsiteY70" fmla="*/ 129231 h 459800"/>
                <a:gd name="connsiteX71" fmla="*/ 221543 w 323221"/>
                <a:gd name="connsiteY71" fmla="*/ 129755 h 459800"/>
                <a:gd name="connsiteX72" fmla="*/ 141650 w 323221"/>
                <a:gd name="connsiteY72" fmla="*/ 113309 h 459800"/>
                <a:gd name="connsiteX73" fmla="*/ 130358 w 323221"/>
                <a:gd name="connsiteY73" fmla="*/ 113309 h 459800"/>
                <a:gd name="connsiteX74" fmla="*/ 130358 w 323221"/>
                <a:gd name="connsiteY74" fmla="*/ 124601 h 459800"/>
                <a:gd name="connsiteX75" fmla="*/ 213368 w 323221"/>
                <a:gd name="connsiteY75" fmla="*/ 147199 h 459800"/>
                <a:gd name="connsiteX76" fmla="*/ 213368 w 323221"/>
                <a:gd name="connsiteY76" fmla="*/ 161629 h 459800"/>
                <a:gd name="connsiteX77" fmla="*/ 161609 w 323221"/>
                <a:gd name="connsiteY77" fmla="*/ 213388 h 459800"/>
                <a:gd name="connsiteX78" fmla="*/ 109851 w 323221"/>
                <a:gd name="connsiteY78" fmla="*/ 161629 h 459800"/>
                <a:gd name="connsiteX79" fmla="*/ 109851 w 323221"/>
                <a:gd name="connsiteY79" fmla="*/ 158038 h 459800"/>
                <a:gd name="connsiteX80" fmla="*/ 124353 w 323221"/>
                <a:gd name="connsiteY80" fmla="*/ 148622 h 459800"/>
                <a:gd name="connsiteX81" fmla="*/ 124805 w 323221"/>
                <a:gd name="connsiteY81" fmla="*/ 137339 h 459800"/>
                <a:gd name="connsiteX82" fmla="*/ 135456 w 323221"/>
                <a:gd name="connsiteY82" fmla="*/ 227349 h 459800"/>
                <a:gd name="connsiteX83" fmla="*/ 135456 w 323221"/>
                <a:gd name="connsiteY83" fmla="*/ 224100 h 459800"/>
                <a:gd name="connsiteX84" fmla="*/ 161610 w 323221"/>
                <a:gd name="connsiteY84" fmla="*/ 229358 h 459800"/>
                <a:gd name="connsiteX85" fmla="*/ 187763 w 323221"/>
                <a:gd name="connsiteY85" fmla="*/ 224101 h 459800"/>
                <a:gd name="connsiteX86" fmla="*/ 187763 w 323221"/>
                <a:gd name="connsiteY86" fmla="*/ 227349 h 459800"/>
                <a:gd name="connsiteX87" fmla="*/ 202642 w 323221"/>
                <a:gd name="connsiteY87" fmla="*/ 250245 h 459800"/>
                <a:gd name="connsiteX88" fmla="*/ 208983 w 323221"/>
                <a:gd name="connsiteY88" fmla="*/ 253063 h 459800"/>
                <a:gd name="connsiteX89" fmla="*/ 161608 w 323221"/>
                <a:gd name="connsiteY89" fmla="*/ 264597 h 459800"/>
                <a:gd name="connsiteX90" fmla="*/ 114235 w 323221"/>
                <a:gd name="connsiteY90" fmla="*/ 253063 h 459800"/>
                <a:gd name="connsiteX91" fmla="*/ 120577 w 323221"/>
                <a:gd name="connsiteY91" fmla="*/ 250245 h 459800"/>
                <a:gd name="connsiteX92" fmla="*/ 135456 w 323221"/>
                <a:gd name="connsiteY92" fmla="*/ 227349 h 459800"/>
                <a:gd name="connsiteX93" fmla="*/ 287163 w 323221"/>
                <a:gd name="connsiteY93" fmla="*/ 235351 h 459800"/>
                <a:gd name="connsiteX94" fmla="*/ 266005 w 323221"/>
                <a:gd name="connsiteY94" fmla="*/ 262952 h 459800"/>
                <a:gd name="connsiteX95" fmla="*/ 255531 w 323221"/>
                <a:gd name="connsiteY95" fmla="*/ 256273 h 459800"/>
                <a:gd name="connsiteX96" fmla="*/ 209129 w 323221"/>
                <a:gd name="connsiteY96" fmla="*/ 235650 h 459800"/>
                <a:gd name="connsiteX97" fmla="*/ 203734 w 323221"/>
                <a:gd name="connsiteY97" fmla="*/ 227348 h 459800"/>
                <a:gd name="connsiteX98" fmla="*/ 203734 w 323221"/>
                <a:gd name="connsiteY98" fmla="*/ 214607 h 459800"/>
                <a:gd name="connsiteX99" fmla="*/ 229340 w 323221"/>
                <a:gd name="connsiteY99" fmla="*/ 161629 h 459800"/>
                <a:gd name="connsiteX100" fmla="*/ 229340 w 323221"/>
                <a:gd name="connsiteY100" fmla="*/ 143692 h 459800"/>
                <a:gd name="connsiteX101" fmla="*/ 237875 w 323221"/>
                <a:gd name="connsiteY101" fmla="*/ 129230 h 459800"/>
                <a:gd name="connsiteX102" fmla="*/ 237875 w 323221"/>
                <a:gd name="connsiteY102" fmla="*/ 127489 h 459800"/>
                <a:gd name="connsiteX103" fmla="*/ 170145 w 323221"/>
                <a:gd name="connsiteY103" fmla="*/ 59759 h 459800"/>
                <a:gd name="connsiteX104" fmla="*/ 153076 w 323221"/>
                <a:gd name="connsiteY104" fmla="*/ 59759 h 459800"/>
                <a:gd name="connsiteX105" fmla="*/ 85346 w 323221"/>
                <a:gd name="connsiteY105" fmla="*/ 127489 h 459800"/>
                <a:gd name="connsiteX106" fmla="*/ 85346 w 323221"/>
                <a:gd name="connsiteY106" fmla="*/ 143284 h 459800"/>
                <a:gd name="connsiteX107" fmla="*/ 91719 w 323221"/>
                <a:gd name="connsiteY107" fmla="*/ 156701 h 459800"/>
                <a:gd name="connsiteX108" fmla="*/ 93881 w 323221"/>
                <a:gd name="connsiteY108" fmla="*/ 158103 h 459800"/>
                <a:gd name="connsiteX109" fmla="*/ 93881 w 323221"/>
                <a:gd name="connsiteY109" fmla="*/ 161629 h 459800"/>
                <a:gd name="connsiteX110" fmla="*/ 119485 w 323221"/>
                <a:gd name="connsiteY110" fmla="*/ 214606 h 459800"/>
                <a:gd name="connsiteX111" fmla="*/ 119485 w 323221"/>
                <a:gd name="connsiteY111" fmla="*/ 227349 h 459800"/>
                <a:gd name="connsiteX112" fmla="*/ 114090 w 323221"/>
                <a:gd name="connsiteY112" fmla="*/ 235651 h 459800"/>
                <a:gd name="connsiteX113" fmla="*/ 67688 w 323221"/>
                <a:gd name="connsiteY113" fmla="*/ 256274 h 459800"/>
                <a:gd name="connsiteX114" fmla="*/ 57193 w 323221"/>
                <a:gd name="connsiteY114" fmla="*/ 262953 h 459800"/>
                <a:gd name="connsiteX115" fmla="*/ 33393 w 323221"/>
                <a:gd name="connsiteY115" fmla="*/ 230630 h 459800"/>
                <a:gd name="connsiteX116" fmla="*/ 16519 w 323221"/>
                <a:gd name="connsiteY116" fmla="*/ 148759 h 459800"/>
                <a:gd name="connsiteX117" fmla="*/ 57375 w 323221"/>
                <a:gd name="connsiteY117" fmla="*/ 60088 h 459800"/>
                <a:gd name="connsiteX118" fmla="*/ 144873 w 323221"/>
                <a:gd name="connsiteY118" fmla="*/ 16920 h 459800"/>
                <a:gd name="connsiteX119" fmla="*/ 161813 w 323221"/>
                <a:gd name="connsiteY119" fmla="*/ 15974 h 459800"/>
                <a:gd name="connsiteX120" fmla="*/ 258696 w 323221"/>
                <a:gd name="connsiteY120" fmla="*/ 53063 h 459800"/>
                <a:gd name="connsiteX121" fmla="*/ 307251 w 323221"/>
                <a:gd name="connsiteY121" fmla="*/ 161628 h 459800"/>
                <a:gd name="connsiteX122" fmla="*/ 287163 w 323221"/>
                <a:gd name="connsiteY122" fmla="*/ 235351 h 45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23221" h="459800">
                  <a:moveTo>
                    <a:pt x="269346" y="41162"/>
                  </a:moveTo>
                  <a:cubicBezTo>
                    <a:pt x="234635" y="10099"/>
                    <a:pt x="189802" y="-4147"/>
                    <a:pt x="143107" y="1047"/>
                  </a:cubicBezTo>
                  <a:cubicBezTo>
                    <a:pt x="106542" y="5114"/>
                    <a:pt x="72030" y="22127"/>
                    <a:pt x="45930" y="48952"/>
                  </a:cubicBezTo>
                  <a:cubicBezTo>
                    <a:pt x="19848" y="75756"/>
                    <a:pt x="3752" y="110717"/>
                    <a:pt x="607" y="147396"/>
                  </a:cubicBezTo>
                  <a:cubicBezTo>
                    <a:pt x="-2118" y="179163"/>
                    <a:pt x="4364" y="210576"/>
                    <a:pt x="19351" y="238238"/>
                  </a:cubicBezTo>
                  <a:cubicBezTo>
                    <a:pt x="33792" y="264893"/>
                    <a:pt x="55392" y="286921"/>
                    <a:pt x="81816" y="301941"/>
                  </a:cubicBezTo>
                  <a:cubicBezTo>
                    <a:pt x="94714" y="309272"/>
                    <a:pt x="102414" y="321987"/>
                    <a:pt x="102414" y="335953"/>
                  </a:cubicBezTo>
                  <a:lnTo>
                    <a:pt x="102414" y="400606"/>
                  </a:lnTo>
                  <a:cubicBezTo>
                    <a:pt x="102414" y="414422"/>
                    <a:pt x="113654" y="425661"/>
                    <a:pt x="127468" y="425661"/>
                  </a:cubicBezTo>
                  <a:lnTo>
                    <a:pt x="128018" y="425661"/>
                  </a:lnTo>
                  <a:lnTo>
                    <a:pt x="128018" y="434745"/>
                  </a:lnTo>
                  <a:cubicBezTo>
                    <a:pt x="128018" y="448561"/>
                    <a:pt x="139258" y="459800"/>
                    <a:pt x="153073" y="459800"/>
                  </a:cubicBezTo>
                  <a:lnTo>
                    <a:pt x="170142" y="459800"/>
                  </a:lnTo>
                  <a:cubicBezTo>
                    <a:pt x="183958" y="459800"/>
                    <a:pt x="195197" y="448560"/>
                    <a:pt x="195197" y="434745"/>
                  </a:cubicBezTo>
                  <a:lnTo>
                    <a:pt x="195197" y="425661"/>
                  </a:lnTo>
                  <a:lnTo>
                    <a:pt x="195746" y="425661"/>
                  </a:lnTo>
                  <a:cubicBezTo>
                    <a:pt x="209562" y="425661"/>
                    <a:pt x="220801" y="414421"/>
                    <a:pt x="220801" y="400606"/>
                  </a:cubicBezTo>
                  <a:lnTo>
                    <a:pt x="220801" y="337310"/>
                  </a:lnTo>
                  <a:cubicBezTo>
                    <a:pt x="220801" y="322633"/>
                    <a:pt x="228878" y="309203"/>
                    <a:pt x="242408" y="301384"/>
                  </a:cubicBezTo>
                  <a:cubicBezTo>
                    <a:pt x="266532" y="287443"/>
                    <a:pt x="286762" y="267419"/>
                    <a:pt x="300910" y="243477"/>
                  </a:cubicBezTo>
                  <a:cubicBezTo>
                    <a:pt x="315507" y="218778"/>
                    <a:pt x="323222" y="190476"/>
                    <a:pt x="323222" y="161628"/>
                  </a:cubicBezTo>
                  <a:cubicBezTo>
                    <a:pt x="323222" y="115712"/>
                    <a:pt x="303585" y="71803"/>
                    <a:pt x="269346" y="41162"/>
                  </a:cubicBezTo>
                  <a:close/>
                  <a:moveTo>
                    <a:pt x="179228" y="434744"/>
                  </a:moveTo>
                  <a:lnTo>
                    <a:pt x="179228" y="434744"/>
                  </a:lnTo>
                  <a:cubicBezTo>
                    <a:pt x="179227" y="439754"/>
                    <a:pt x="175151" y="443828"/>
                    <a:pt x="170143" y="443828"/>
                  </a:cubicBezTo>
                  <a:lnTo>
                    <a:pt x="153074" y="443828"/>
                  </a:lnTo>
                  <a:cubicBezTo>
                    <a:pt x="148064" y="443828"/>
                    <a:pt x="143990" y="439753"/>
                    <a:pt x="143990" y="434744"/>
                  </a:cubicBezTo>
                  <a:lnTo>
                    <a:pt x="143990" y="425660"/>
                  </a:lnTo>
                  <a:lnTo>
                    <a:pt x="179228" y="425660"/>
                  </a:lnTo>
                  <a:lnTo>
                    <a:pt x="179228" y="434744"/>
                  </a:lnTo>
                  <a:close/>
                  <a:moveTo>
                    <a:pt x="204831" y="375551"/>
                  </a:moveTo>
                  <a:lnTo>
                    <a:pt x="204282" y="375551"/>
                  </a:lnTo>
                  <a:cubicBezTo>
                    <a:pt x="199872" y="375551"/>
                    <a:pt x="196297" y="379126"/>
                    <a:pt x="196297" y="383536"/>
                  </a:cubicBezTo>
                  <a:cubicBezTo>
                    <a:pt x="196297" y="387946"/>
                    <a:pt x="199872" y="391521"/>
                    <a:pt x="204282" y="391521"/>
                  </a:cubicBezTo>
                  <a:lnTo>
                    <a:pt x="204831" y="391521"/>
                  </a:lnTo>
                  <a:lnTo>
                    <a:pt x="204831" y="400605"/>
                  </a:lnTo>
                  <a:cubicBezTo>
                    <a:pt x="204832" y="405614"/>
                    <a:pt x="200757" y="409690"/>
                    <a:pt x="195747" y="409690"/>
                  </a:cubicBezTo>
                  <a:lnTo>
                    <a:pt x="127468" y="409690"/>
                  </a:lnTo>
                  <a:cubicBezTo>
                    <a:pt x="122459" y="409690"/>
                    <a:pt x="118384" y="405614"/>
                    <a:pt x="118384" y="400605"/>
                  </a:cubicBezTo>
                  <a:lnTo>
                    <a:pt x="118384" y="391521"/>
                  </a:lnTo>
                  <a:lnTo>
                    <a:pt x="170143" y="391521"/>
                  </a:lnTo>
                  <a:cubicBezTo>
                    <a:pt x="174553" y="391521"/>
                    <a:pt x="178128" y="387946"/>
                    <a:pt x="178128" y="383536"/>
                  </a:cubicBezTo>
                  <a:cubicBezTo>
                    <a:pt x="178128" y="379126"/>
                    <a:pt x="174553" y="375551"/>
                    <a:pt x="170143" y="375551"/>
                  </a:cubicBezTo>
                  <a:lnTo>
                    <a:pt x="118384" y="375551"/>
                  </a:lnTo>
                  <a:lnTo>
                    <a:pt x="118384" y="357382"/>
                  </a:lnTo>
                  <a:lnTo>
                    <a:pt x="204831" y="357382"/>
                  </a:lnTo>
                  <a:lnTo>
                    <a:pt x="204831" y="375551"/>
                  </a:lnTo>
                  <a:close/>
                  <a:moveTo>
                    <a:pt x="234419" y="287555"/>
                  </a:moveTo>
                  <a:cubicBezTo>
                    <a:pt x="215893" y="298262"/>
                    <a:pt x="204831" y="316862"/>
                    <a:pt x="204831" y="337309"/>
                  </a:cubicBezTo>
                  <a:lnTo>
                    <a:pt x="204831" y="341411"/>
                  </a:lnTo>
                  <a:lnTo>
                    <a:pt x="118384" y="341411"/>
                  </a:lnTo>
                  <a:lnTo>
                    <a:pt x="118384" y="335952"/>
                  </a:lnTo>
                  <a:cubicBezTo>
                    <a:pt x="118384" y="316462"/>
                    <a:pt x="107396" y="298110"/>
                    <a:pt x="89707" y="288056"/>
                  </a:cubicBezTo>
                  <a:cubicBezTo>
                    <a:pt x="82401" y="283903"/>
                    <a:pt x="75509" y="279151"/>
                    <a:pt x="69083" y="273873"/>
                  </a:cubicBezTo>
                  <a:cubicBezTo>
                    <a:pt x="70661" y="272687"/>
                    <a:pt x="72367" y="271671"/>
                    <a:pt x="74173" y="270868"/>
                  </a:cubicBezTo>
                  <a:lnTo>
                    <a:pt x="96296" y="261036"/>
                  </a:lnTo>
                  <a:cubicBezTo>
                    <a:pt x="115705" y="273822"/>
                    <a:pt x="138194" y="280567"/>
                    <a:pt x="161608" y="280567"/>
                  </a:cubicBezTo>
                  <a:cubicBezTo>
                    <a:pt x="184990" y="280567"/>
                    <a:pt x="207500" y="273809"/>
                    <a:pt x="226908" y="261029"/>
                  </a:cubicBezTo>
                  <a:lnTo>
                    <a:pt x="249044" y="270867"/>
                  </a:lnTo>
                  <a:cubicBezTo>
                    <a:pt x="250874" y="271681"/>
                    <a:pt x="252578" y="272683"/>
                    <a:pt x="254148" y="273864"/>
                  </a:cubicBezTo>
                  <a:cubicBezTo>
                    <a:pt x="247973" y="278944"/>
                    <a:pt x="241379" y="283533"/>
                    <a:pt x="234419" y="287555"/>
                  </a:cubicBezTo>
                  <a:close/>
                  <a:moveTo>
                    <a:pt x="124805" y="137339"/>
                  </a:moveTo>
                  <a:cubicBezTo>
                    <a:pt x="121815" y="134099"/>
                    <a:pt x="116763" y="133895"/>
                    <a:pt x="113521" y="136887"/>
                  </a:cubicBezTo>
                  <a:cubicBezTo>
                    <a:pt x="109527" y="140573"/>
                    <a:pt x="105536" y="142956"/>
                    <a:pt x="101663" y="143967"/>
                  </a:cubicBezTo>
                  <a:cubicBezTo>
                    <a:pt x="101569" y="143992"/>
                    <a:pt x="101500" y="144003"/>
                    <a:pt x="101451" y="144007"/>
                  </a:cubicBezTo>
                  <a:cubicBezTo>
                    <a:pt x="101394" y="143896"/>
                    <a:pt x="101316" y="143661"/>
                    <a:pt x="101316" y="143285"/>
                  </a:cubicBezTo>
                  <a:lnTo>
                    <a:pt x="101316" y="127490"/>
                  </a:lnTo>
                  <a:cubicBezTo>
                    <a:pt x="101316" y="98950"/>
                    <a:pt x="124535" y="75731"/>
                    <a:pt x="153075" y="75731"/>
                  </a:cubicBezTo>
                  <a:lnTo>
                    <a:pt x="170144" y="75731"/>
                  </a:lnTo>
                  <a:cubicBezTo>
                    <a:pt x="198685" y="75731"/>
                    <a:pt x="221903" y="98950"/>
                    <a:pt x="221903" y="127490"/>
                  </a:cubicBezTo>
                  <a:lnTo>
                    <a:pt x="221903" y="129231"/>
                  </a:lnTo>
                  <a:cubicBezTo>
                    <a:pt x="221903" y="129490"/>
                    <a:pt x="221749" y="129714"/>
                    <a:pt x="221543" y="129755"/>
                  </a:cubicBezTo>
                  <a:cubicBezTo>
                    <a:pt x="173725" y="139202"/>
                    <a:pt x="149742" y="121400"/>
                    <a:pt x="141650" y="113309"/>
                  </a:cubicBezTo>
                  <a:cubicBezTo>
                    <a:pt x="138532" y="110191"/>
                    <a:pt x="133476" y="110191"/>
                    <a:pt x="130358" y="113309"/>
                  </a:cubicBezTo>
                  <a:cubicBezTo>
                    <a:pt x="127239" y="116428"/>
                    <a:pt x="127239" y="121484"/>
                    <a:pt x="130358" y="124601"/>
                  </a:cubicBezTo>
                  <a:cubicBezTo>
                    <a:pt x="155156" y="149399"/>
                    <a:pt x="191339" y="149847"/>
                    <a:pt x="213368" y="147199"/>
                  </a:cubicBezTo>
                  <a:lnTo>
                    <a:pt x="213368" y="161629"/>
                  </a:lnTo>
                  <a:cubicBezTo>
                    <a:pt x="213368" y="190168"/>
                    <a:pt x="190149" y="213388"/>
                    <a:pt x="161609" y="213388"/>
                  </a:cubicBezTo>
                  <a:cubicBezTo>
                    <a:pt x="133070" y="213388"/>
                    <a:pt x="109851" y="190168"/>
                    <a:pt x="109851" y="161629"/>
                  </a:cubicBezTo>
                  <a:lnTo>
                    <a:pt x="109851" y="158038"/>
                  </a:lnTo>
                  <a:cubicBezTo>
                    <a:pt x="114833" y="156063"/>
                    <a:pt x="119697" y="152920"/>
                    <a:pt x="124353" y="148622"/>
                  </a:cubicBezTo>
                  <a:cubicBezTo>
                    <a:pt x="127593" y="145632"/>
                    <a:pt x="127796" y="140580"/>
                    <a:pt x="124805" y="137339"/>
                  </a:cubicBezTo>
                  <a:close/>
                  <a:moveTo>
                    <a:pt x="135456" y="227349"/>
                  </a:moveTo>
                  <a:lnTo>
                    <a:pt x="135456" y="224100"/>
                  </a:lnTo>
                  <a:cubicBezTo>
                    <a:pt x="143507" y="227483"/>
                    <a:pt x="152343" y="229358"/>
                    <a:pt x="161610" y="229358"/>
                  </a:cubicBezTo>
                  <a:cubicBezTo>
                    <a:pt x="170877" y="229358"/>
                    <a:pt x="179712" y="227484"/>
                    <a:pt x="187763" y="224101"/>
                  </a:cubicBezTo>
                  <a:lnTo>
                    <a:pt x="187763" y="227349"/>
                  </a:lnTo>
                  <a:cubicBezTo>
                    <a:pt x="187763" y="237240"/>
                    <a:pt x="193603" y="246227"/>
                    <a:pt x="202642" y="250245"/>
                  </a:cubicBezTo>
                  <a:lnTo>
                    <a:pt x="208983" y="253063"/>
                  </a:lnTo>
                  <a:cubicBezTo>
                    <a:pt x="194422" y="260629"/>
                    <a:pt x="178273" y="264597"/>
                    <a:pt x="161608" y="264597"/>
                  </a:cubicBezTo>
                  <a:cubicBezTo>
                    <a:pt x="144924" y="264597"/>
                    <a:pt x="128790" y="260631"/>
                    <a:pt x="114235" y="253063"/>
                  </a:cubicBezTo>
                  <a:lnTo>
                    <a:pt x="120577" y="250245"/>
                  </a:lnTo>
                  <a:cubicBezTo>
                    <a:pt x="129615" y="246228"/>
                    <a:pt x="135456" y="237240"/>
                    <a:pt x="135456" y="227349"/>
                  </a:cubicBezTo>
                  <a:close/>
                  <a:moveTo>
                    <a:pt x="287163" y="235351"/>
                  </a:moveTo>
                  <a:cubicBezTo>
                    <a:pt x="281234" y="245384"/>
                    <a:pt x="274107" y="254641"/>
                    <a:pt x="266005" y="262952"/>
                  </a:cubicBezTo>
                  <a:cubicBezTo>
                    <a:pt x="262862" y="260232"/>
                    <a:pt x="259323" y="257959"/>
                    <a:pt x="255531" y="256273"/>
                  </a:cubicBezTo>
                  <a:lnTo>
                    <a:pt x="209129" y="235650"/>
                  </a:lnTo>
                  <a:cubicBezTo>
                    <a:pt x="205850" y="234193"/>
                    <a:pt x="203734" y="230934"/>
                    <a:pt x="203734" y="227348"/>
                  </a:cubicBezTo>
                  <a:lnTo>
                    <a:pt x="203734" y="214607"/>
                  </a:lnTo>
                  <a:cubicBezTo>
                    <a:pt x="219321" y="202187"/>
                    <a:pt x="229340" y="183062"/>
                    <a:pt x="229340" y="161629"/>
                  </a:cubicBezTo>
                  <a:lnTo>
                    <a:pt x="229340" y="143692"/>
                  </a:lnTo>
                  <a:cubicBezTo>
                    <a:pt x="234475" y="140854"/>
                    <a:pt x="237875" y="135371"/>
                    <a:pt x="237875" y="129230"/>
                  </a:cubicBezTo>
                  <a:lnTo>
                    <a:pt x="237875" y="127489"/>
                  </a:lnTo>
                  <a:cubicBezTo>
                    <a:pt x="237875" y="90143"/>
                    <a:pt x="207491" y="59759"/>
                    <a:pt x="170145" y="59759"/>
                  </a:cubicBezTo>
                  <a:lnTo>
                    <a:pt x="153076" y="59759"/>
                  </a:lnTo>
                  <a:cubicBezTo>
                    <a:pt x="115730" y="59759"/>
                    <a:pt x="85346" y="90143"/>
                    <a:pt x="85346" y="127489"/>
                  </a:cubicBezTo>
                  <a:lnTo>
                    <a:pt x="85346" y="143284"/>
                  </a:lnTo>
                  <a:cubicBezTo>
                    <a:pt x="85346" y="148682"/>
                    <a:pt x="87670" y="153572"/>
                    <a:pt x="91719" y="156701"/>
                  </a:cubicBezTo>
                  <a:cubicBezTo>
                    <a:pt x="92405" y="157232"/>
                    <a:pt x="93128" y="157698"/>
                    <a:pt x="93881" y="158103"/>
                  </a:cubicBezTo>
                  <a:lnTo>
                    <a:pt x="93881" y="161629"/>
                  </a:lnTo>
                  <a:cubicBezTo>
                    <a:pt x="93881" y="183062"/>
                    <a:pt x="103899" y="202187"/>
                    <a:pt x="119485" y="214606"/>
                  </a:cubicBezTo>
                  <a:lnTo>
                    <a:pt x="119485" y="227349"/>
                  </a:lnTo>
                  <a:cubicBezTo>
                    <a:pt x="119485" y="230935"/>
                    <a:pt x="117367" y="234194"/>
                    <a:pt x="114090" y="235651"/>
                  </a:cubicBezTo>
                  <a:lnTo>
                    <a:pt x="67688" y="256274"/>
                  </a:lnTo>
                  <a:cubicBezTo>
                    <a:pt x="63883" y="257965"/>
                    <a:pt x="60337" y="260229"/>
                    <a:pt x="57193" y="262953"/>
                  </a:cubicBezTo>
                  <a:cubicBezTo>
                    <a:pt x="47851" y="253370"/>
                    <a:pt x="39830" y="242512"/>
                    <a:pt x="33393" y="230630"/>
                  </a:cubicBezTo>
                  <a:cubicBezTo>
                    <a:pt x="19897" y="205719"/>
                    <a:pt x="14062" y="177409"/>
                    <a:pt x="16519" y="148759"/>
                  </a:cubicBezTo>
                  <a:cubicBezTo>
                    <a:pt x="19350" y="115745"/>
                    <a:pt x="33860" y="84255"/>
                    <a:pt x="57375" y="60088"/>
                  </a:cubicBezTo>
                  <a:cubicBezTo>
                    <a:pt x="80903" y="35910"/>
                    <a:pt x="111977" y="20579"/>
                    <a:pt x="144873" y="16920"/>
                  </a:cubicBezTo>
                  <a:cubicBezTo>
                    <a:pt x="150557" y="16287"/>
                    <a:pt x="156208" y="15974"/>
                    <a:pt x="161813" y="15974"/>
                  </a:cubicBezTo>
                  <a:cubicBezTo>
                    <a:pt x="197735" y="15974"/>
                    <a:pt x="231637" y="28848"/>
                    <a:pt x="258696" y="53063"/>
                  </a:cubicBezTo>
                  <a:cubicBezTo>
                    <a:pt x="289554" y="80679"/>
                    <a:pt x="307251" y="120249"/>
                    <a:pt x="307251" y="161628"/>
                  </a:cubicBezTo>
                  <a:cubicBezTo>
                    <a:pt x="307251" y="187620"/>
                    <a:pt x="300305" y="213112"/>
                    <a:pt x="287163" y="235351"/>
                  </a:cubicBezTo>
                  <a:close/>
                </a:path>
              </a:pathLst>
            </a:custGeom>
            <a:solidFill>
              <a:schemeClr val="tx2"/>
            </a:solidFill>
            <a:ln w="1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9" name="Freeform 31">
              <a:extLst>
                <a:ext uri="{FF2B5EF4-FFF2-40B4-BE49-F238E27FC236}">
                  <a16:creationId xmlns:a16="http://schemas.microsoft.com/office/drawing/2014/main" id="{03BA96A3-9F17-7B9C-CEC5-3BC2FB8FF084}"/>
                </a:ext>
              </a:extLst>
            </p:cNvPr>
            <p:cNvSpPr/>
            <p:nvPr/>
          </p:nvSpPr>
          <p:spPr>
            <a:xfrm>
              <a:off x="5676937" y="1436068"/>
              <a:ext cx="15970" cy="67180"/>
            </a:xfrm>
            <a:custGeom>
              <a:avLst/>
              <a:gdLst>
                <a:gd name="connsiteX0" fmla="*/ 7985 w 15970"/>
                <a:gd name="connsiteY0" fmla="*/ 0 h 67180"/>
                <a:gd name="connsiteX1" fmla="*/ 0 w 15970"/>
                <a:gd name="connsiteY1" fmla="*/ 7985 h 67180"/>
                <a:gd name="connsiteX2" fmla="*/ 0 w 15970"/>
                <a:gd name="connsiteY2" fmla="*/ 59195 h 67180"/>
                <a:gd name="connsiteX3" fmla="*/ 7985 w 15970"/>
                <a:gd name="connsiteY3" fmla="*/ 67180 h 67180"/>
                <a:gd name="connsiteX4" fmla="*/ 15971 w 15970"/>
                <a:gd name="connsiteY4" fmla="*/ 59195 h 67180"/>
                <a:gd name="connsiteX5" fmla="*/ 15971 w 15970"/>
                <a:gd name="connsiteY5" fmla="*/ 7985 h 67180"/>
                <a:gd name="connsiteX6" fmla="*/ 7985 w 15970"/>
                <a:gd name="connsiteY6" fmla="*/ 0 h 6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0" h="67180">
                  <a:moveTo>
                    <a:pt x="7985" y="0"/>
                  </a:moveTo>
                  <a:cubicBezTo>
                    <a:pt x="3575" y="0"/>
                    <a:pt x="0" y="3575"/>
                    <a:pt x="0" y="7985"/>
                  </a:cubicBezTo>
                  <a:lnTo>
                    <a:pt x="0" y="59195"/>
                  </a:lnTo>
                  <a:cubicBezTo>
                    <a:pt x="0" y="63605"/>
                    <a:pt x="3575" y="67180"/>
                    <a:pt x="7985" y="67180"/>
                  </a:cubicBezTo>
                  <a:cubicBezTo>
                    <a:pt x="12395" y="67180"/>
                    <a:pt x="15971" y="63605"/>
                    <a:pt x="15971" y="59195"/>
                  </a:cubicBezTo>
                  <a:lnTo>
                    <a:pt x="15971" y="7985"/>
                  </a:lnTo>
                  <a:cubicBezTo>
                    <a:pt x="15971" y="3575"/>
                    <a:pt x="12395" y="0"/>
                    <a:pt x="7985" y="0"/>
                  </a:cubicBezTo>
                  <a:close/>
                </a:path>
              </a:pathLst>
            </a:custGeom>
            <a:solidFill>
              <a:schemeClr val="tx2"/>
            </a:solidFill>
            <a:ln w="1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0" name="Freeform 32">
              <a:extLst>
                <a:ext uri="{FF2B5EF4-FFF2-40B4-BE49-F238E27FC236}">
                  <a16:creationId xmlns:a16="http://schemas.microsoft.com/office/drawing/2014/main" id="{627CA50F-7CB6-8BA8-C394-7F093A43556B}"/>
                </a:ext>
              </a:extLst>
            </p:cNvPr>
            <p:cNvSpPr/>
            <p:nvPr/>
          </p:nvSpPr>
          <p:spPr>
            <a:xfrm>
              <a:off x="5864704" y="1675044"/>
              <a:ext cx="67180" cy="15970"/>
            </a:xfrm>
            <a:custGeom>
              <a:avLst/>
              <a:gdLst>
                <a:gd name="connsiteX0" fmla="*/ 59195 w 67180"/>
                <a:gd name="connsiteY0" fmla="*/ 0 h 15970"/>
                <a:gd name="connsiteX1" fmla="*/ 7985 w 67180"/>
                <a:gd name="connsiteY1" fmla="*/ 0 h 15970"/>
                <a:gd name="connsiteX2" fmla="*/ 0 w 67180"/>
                <a:gd name="connsiteY2" fmla="*/ 7985 h 15970"/>
                <a:gd name="connsiteX3" fmla="*/ 7985 w 67180"/>
                <a:gd name="connsiteY3" fmla="*/ 15971 h 15970"/>
                <a:gd name="connsiteX4" fmla="*/ 59195 w 67180"/>
                <a:gd name="connsiteY4" fmla="*/ 15971 h 15970"/>
                <a:gd name="connsiteX5" fmla="*/ 67180 w 67180"/>
                <a:gd name="connsiteY5" fmla="*/ 7985 h 15970"/>
                <a:gd name="connsiteX6" fmla="*/ 59195 w 67180"/>
                <a:gd name="connsiteY6" fmla="*/ 0 h 1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180" h="15970">
                  <a:moveTo>
                    <a:pt x="59195" y="0"/>
                  </a:moveTo>
                  <a:lnTo>
                    <a:pt x="7985" y="0"/>
                  </a:lnTo>
                  <a:cubicBezTo>
                    <a:pt x="3575" y="0"/>
                    <a:pt x="0" y="3575"/>
                    <a:pt x="0" y="7985"/>
                  </a:cubicBezTo>
                  <a:cubicBezTo>
                    <a:pt x="0" y="12395"/>
                    <a:pt x="3575" y="15971"/>
                    <a:pt x="7985" y="15971"/>
                  </a:cubicBezTo>
                  <a:lnTo>
                    <a:pt x="59195" y="15971"/>
                  </a:lnTo>
                  <a:cubicBezTo>
                    <a:pt x="63605" y="15971"/>
                    <a:pt x="67180" y="12395"/>
                    <a:pt x="67180" y="7985"/>
                  </a:cubicBezTo>
                  <a:cubicBezTo>
                    <a:pt x="67180" y="3575"/>
                    <a:pt x="63605" y="0"/>
                    <a:pt x="59195" y="0"/>
                  </a:cubicBezTo>
                  <a:close/>
                </a:path>
              </a:pathLst>
            </a:custGeom>
            <a:solidFill>
              <a:schemeClr val="tx2"/>
            </a:solidFill>
            <a:ln w="1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1" name="Freeform 33">
              <a:extLst>
                <a:ext uri="{FF2B5EF4-FFF2-40B4-BE49-F238E27FC236}">
                  <a16:creationId xmlns:a16="http://schemas.microsoft.com/office/drawing/2014/main" id="{947176D1-FEE2-5413-69A5-0B7174BC77B3}"/>
                </a:ext>
              </a:extLst>
            </p:cNvPr>
            <p:cNvSpPr/>
            <p:nvPr/>
          </p:nvSpPr>
          <p:spPr>
            <a:xfrm>
              <a:off x="5437961" y="1675044"/>
              <a:ext cx="67180" cy="15970"/>
            </a:xfrm>
            <a:custGeom>
              <a:avLst/>
              <a:gdLst>
                <a:gd name="connsiteX0" fmla="*/ 59195 w 67180"/>
                <a:gd name="connsiteY0" fmla="*/ 0 h 15970"/>
                <a:gd name="connsiteX1" fmla="*/ 7985 w 67180"/>
                <a:gd name="connsiteY1" fmla="*/ 0 h 15970"/>
                <a:gd name="connsiteX2" fmla="*/ 0 w 67180"/>
                <a:gd name="connsiteY2" fmla="*/ 7985 h 15970"/>
                <a:gd name="connsiteX3" fmla="*/ 7985 w 67180"/>
                <a:gd name="connsiteY3" fmla="*/ 15971 h 15970"/>
                <a:gd name="connsiteX4" fmla="*/ 59195 w 67180"/>
                <a:gd name="connsiteY4" fmla="*/ 15971 h 15970"/>
                <a:gd name="connsiteX5" fmla="*/ 67180 w 67180"/>
                <a:gd name="connsiteY5" fmla="*/ 7985 h 15970"/>
                <a:gd name="connsiteX6" fmla="*/ 59195 w 67180"/>
                <a:gd name="connsiteY6" fmla="*/ 0 h 1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180" h="15970">
                  <a:moveTo>
                    <a:pt x="59195" y="0"/>
                  </a:moveTo>
                  <a:lnTo>
                    <a:pt x="7985" y="0"/>
                  </a:lnTo>
                  <a:cubicBezTo>
                    <a:pt x="3575" y="0"/>
                    <a:pt x="0" y="3575"/>
                    <a:pt x="0" y="7985"/>
                  </a:cubicBezTo>
                  <a:cubicBezTo>
                    <a:pt x="0" y="12395"/>
                    <a:pt x="3575" y="15971"/>
                    <a:pt x="7985" y="15971"/>
                  </a:cubicBezTo>
                  <a:lnTo>
                    <a:pt x="59195" y="15971"/>
                  </a:lnTo>
                  <a:cubicBezTo>
                    <a:pt x="63605" y="15971"/>
                    <a:pt x="67180" y="12395"/>
                    <a:pt x="67180" y="7985"/>
                  </a:cubicBezTo>
                  <a:cubicBezTo>
                    <a:pt x="67180" y="3575"/>
                    <a:pt x="63605" y="0"/>
                    <a:pt x="59195" y="0"/>
                  </a:cubicBezTo>
                  <a:close/>
                </a:path>
              </a:pathLst>
            </a:custGeom>
            <a:solidFill>
              <a:schemeClr val="tx2"/>
            </a:solidFill>
            <a:ln w="1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2" name="Freeform 34">
              <a:extLst>
                <a:ext uri="{FF2B5EF4-FFF2-40B4-BE49-F238E27FC236}">
                  <a16:creationId xmlns:a16="http://schemas.microsoft.com/office/drawing/2014/main" id="{33955900-1127-E3A4-3945-0DA0934DE4F0}"/>
                </a:ext>
              </a:extLst>
            </p:cNvPr>
            <p:cNvSpPr/>
            <p:nvPr/>
          </p:nvSpPr>
          <p:spPr>
            <a:xfrm>
              <a:off x="5809708" y="1506062"/>
              <a:ext cx="52180" cy="52181"/>
            </a:xfrm>
            <a:custGeom>
              <a:avLst/>
              <a:gdLst>
                <a:gd name="connsiteX0" fmla="*/ 49842 w 52180"/>
                <a:gd name="connsiteY0" fmla="*/ 2339 h 52181"/>
                <a:gd name="connsiteX1" fmla="*/ 38550 w 52180"/>
                <a:gd name="connsiteY1" fmla="*/ 2339 h 52181"/>
                <a:gd name="connsiteX2" fmla="*/ 2339 w 52180"/>
                <a:gd name="connsiteY2" fmla="*/ 38550 h 52181"/>
                <a:gd name="connsiteX3" fmla="*/ 2339 w 52180"/>
                <a:gd name="connsiteY3" fmla="*/ 49842 h 52181"/>
                <a:gd name="connsiteX4" fmla="*/ 7985 w 52180"/>
                <a:gd name="connsiteY4" fmla="*/ 52181 h 52181"/>
                <a:gd name="connsiteX5" fmla="*/ 13631 w 52180"/>
                <a:gd name="connsiteY5" fmla="*/ 49842 h 52181"/>
                <a:gd name="connsiteX6" fmla="*/ 49842 w 52180"/>
                <a:gd name="connsiteY6" fmla="*/ 13631 h 52181"/>
                <a:gd name="connsiteX7" fmla="*/ 49842 w 52180"/>
                <a:gd name="connsiteY7" fmla="*/ 2339 h 5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180" h="52181">
                  <a:moveTo>
                    <a:pt x="49842" y="2339"/>
                  </a:moveTo>
                  <a:cubicBezTo>
                    <a:pt x="46725" y="-780"/>
                    <a:pt x="41668" y="-780"/>
                    <a:pt x="38550" y="2339"/>
                  </a:cubicBezTo>
                  <a:lnTo>
                    <a:pt x="2339" y="38550"/>
                  </a:lnTo>
                  <a:cubicBezTo>
                    <a:pt x="-780" y="41668"/>
                    <a:pt x="-780" y="46725"/>
                    <a:pt x="2339" y="49842"/>
                  </a:cubicBezTo>
                  <a:cubicBezTo>
                    <a:pt x="3898" y="51401"/>
                    <a:pt x="5942" y="52181"/>
                    <a:pt x="7985" y="52181"/>
                  </a:cubicBezTo>
                  <a:cubicBezTo>
                    <a:pt x="10028" y="52181"/>
                    <a:pt x="12072" y="51402"/>
                    <a:pt x="13631" y="49842"/>
                  </a:cubicBezTo>
                  <a:lnTo>
                    <a:pt x="49842" y="13631"/>
                  </a:lnTo>
                  <a:cubicBezTo>
                    <a:pt x="52961" y="10513"/>
                    <a:pt x="52961" y="5456"/>
                    <a:pt x="49842" y="2339"/>
                  </a:cubicBezTo>
                  <a:close/>
                </a:path>
              </a:pathLst>
            </a:custGeom>
            <a:solidFill>
              <a:schemeClr val="tx2"/>
            </a:solidFill>
            <a:ln w="1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3" name="Freeform 35">
              <a:extLst>
                <a:ext uri="{FF2B5EF4-FFF2-40B4-BE49-F238E27FC236}">
                  <a16:creationId xmlns:a16="http://schemas.microsoft.com/office/drawing/2014/main" id="{EF35B4E2-DE77-159D-3FFE-CAA9D4C848F8}"/>
                </a:ext>
              </a:extLst>
            </p:cNvPr>
            <p:cNvSpPr/>
            <p:nvPr/>
          </p:nvSpPr>
          <p:spPr>
            <a:xfrm>
              <a:off x="5507955" y="1807815"/>
              <a:ext cx="52180" cy="52181"/>
            </a:xfrm>
            <a:custGeom>
              <a:avLst/>
              <a:gdLst>
                <a:gd name="connsiteX0" fmla="*/ 49842 w 52180"/>
                <a:gd name="connsiteY0" fmla="*/ 2339 h 52181"/>
                <a:gd name="connsiteX1" fmla="*/ 38550 w 52180"/>
                <a:gd name="connsiteY1" fmla="*/ 2339 h 52181"/>
                <a:gd name="connsiteX2" fmla="*/ 2339 w 52180"/>
                <a:gd name="connsiteY2" fmla="*/ 38550 h 52181"/>
                <a:gd name="connsiteX3" fmla="*/ 2339 w 52180"/>
                <a:gd name="connsiteY3" fmla="*/ 49842 h 52181"/>
                <a:gd name="connsiteX4" fmla="*/ 7985 w 52180"/>
                <a:gd name="connsiteY4" fmla="*/ 52181 h 52181"/>
                <a:gd name="connsiteX5" fmla="*/ 13631 w 52180"/>
                <a:gd name="connsiteY5" fmla="*/ 49842 h 52181"/>
                <a:gd name="connsiteX6" fmla="*/ 49842 w 52180"/>
                <a:gd name="connsiteY6" fmla="*/ 13631 h 52181"/>
                <a:gd name="connsiteX7" fmla="*/ 49842 w 52180"/>
                <a:gd name="connsiteY7" fmla="*/ 2339 h 5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180" h="52181">
                  <a:moveTo>
                    <a:pt x="49842" y="2339"/>
                  </a:moveTo>
                  <a:cubicBezTo>
                    <a:pt x="46725" y="-780"/>
                    <a:pt x="41668" y="-780"/>
                    <a:pt x="38550" y="2339"/>
                  </a:cubicBezTo>
                  <a:lnTo>
                    <a:pt x="2339" y="38550"/>
                  </a:lnTo>
                  <a:cubicBezTo>
                    <a:pt x="-780" y="41668"/>
                    <a:pt x="-780" y="46725"/>
                    <a:pt x="2339" y="49842"/>
                  </a:cubicBezTo>
                  <a:cubicBezTo>
                    <a:pt x="3898" y="51401"/>
                    <a:pt x="5942" y="52181"/>
                    <a:pt x="7985" y="52181"/>
                  </a:cubicBezTo>
                  <a:cubicBezTo>
                    <a:pt x="10028" y="52181"/>
                    <a:pt x="12072" y="51402"/>
                    <a:pt x="13631" y="49842"/>
                  </a:cubicBezTo>
                  <a:lnTo>
                    <a:pt x="49842" y="13631"/>
                  </a:lnTo>
                  <a:cubicBezTo>
                    <a:pt x="52961" y="10513"/>
                    <a:pt x="52961" y="5456"/>
                    <a:pt x="49842" y="2339"/>
                  </a:cubicBezTo>
                  <a:close/>
                </a:path>
              </a:pathLst>
            </a:custGeom>
            <a:solidFill>
              <a:schemeClr val="tx2"/>
            </a:solidFill>
            <a:ln w="1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4" name="Freeform 36">
              <a:extLst>
                <a:ext uri="{FF2B5EF4-FFF2-40B4-BE49-F238E27FC236}">
                  <a16:creationId xmlns:a16="http://schemas.microsoft.com/office/drawing/2014/main" id="{B39F0935-3F5B-4B2F-6D8D-F297BEADFB70}"/>
                </a:ext>
              </a:extLst>
            </p:cNvPr>
            <p:cNvSpPr/>
            <p:nvPr/>
          </p:nvSpPr>
          <p:spPr>
            <a:xfrm>
              <a:off x="5809709" y="1807815"/>
              <a:ext cx="52180" cy="52181"/>
            </a:xfrm>
            <a:custGeom>
              <a:avLst/>
              <a:gdLst>
                <a:gd name="connsiteX0" fmla="*/ 49842 w 52180"/>
                <a:gd name="connsiteY0" fmla="*/ 38550 h 52181"/>
                <a:gd name="connsiteX1" fmla="*/ 13631 w 52180"/>
                <a:gd name="connsiteY1" fmla="*/ 2339 h 52181"/>
                <a:gd name="connsiteX2" fmla="*/ 2339 w 52180"/>
                <a:gd name="connsiteY2" fmla="*/ 2339 h 52181"/>
                <a:gd name="connsiteX3" fmla="*/ 2339 w 52180"/>
                <a:gd name="connsiteY3" fmla="*/ 13631 h 52181"/>
                <a:gd name="connsiteX4" fmla="*/ 38550 w 52180"/>
                <a:gd name="connsiteY4" fmla="*/ 49842 h 52181"/>
                <a:gd name="connsiteX5" fmla="*/ 44196 w 52180"/>
                <a:gd name="connsiteY5" fmla="*/ 52181 h 52181"/>
                <a:gd name="connsiteX6" fmla="*/ 49842 w 52180"/>
                <a:gd name="connsiteY6" fmla="*/ 49842 h 52181"/>
                <a:gd name="connsiteX7" fmla="*/ 49842 w 52180"/>
                <a:gd name="connsiteY7" fmla="*/ 38550 h 5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180" h="52181">
                  <a:moveTo>
                    <a:pt x="49842" y="38550"/>
                  </a:moveTo>
                  <a:lnTo>
                    <a:pt x="13631" y="2339"/>
                  </a:lnTo>
                  <a:cubicBezTo>
                    <a:pt x="10513" y="-780"/>
                    <a:pt x="5456" y="-780"/>
                    <a:pt x="2339" y="2339"/>
                  </a:cubicBezTo>
                  <a:cubicBezTo>
                    <a:pt x="-780" y="5457"/>
                    <a:pt x="-780" y="10514"/>
                    <a:pt x="2339" y="13631"/>
                  </a:cubicBezTo>
                  <a:lnTo>
                    <a:pt x="38550" y="49842"/>
                  </a:lnTo>
                  <a:cubicBezTo>
                    <a:pt x="40108" y="51401"/>
                    <a:pt x="42153" y="52181"/>
                    <a:pt x="44196" y="52181"/>
                  </a:cubicBezTo>
                  <a:cubicBezTo>
                    <a:pt x="46239" y="52181"/>
                    <a:pt x="48283" y="51402"/>
                    <a:pt x="49842" y="49842"/>
                  </a:cubicBezTo>
                  <a:cubicBezTo>
                    <a:pt x="52961" y="46724"/>
                    <a:pt x="52961" y="41667"/>
                    <a:pt x="49842" y="38550"/>
                  </a:cubicBezTo>
                  <a:close/>
                </a:path>
              </a:pathLst>
            </a:custGeom>
            <a:solidFill>
              <a:schemeClr val="tx2"/>
            </a:solidFill>
            <a:ln w="1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5" name="Freeform 37">
              <a:extLst>
                <a:ext uri="{FF2B5EF4-FFF2-40B4-BE49-F238E27FC236}">
                  <a16:creationId xmlns:a16="http://schemas.microsoft.com/office/drawing/2014/main" id="{E01EB52D-C55D-8C59-D259-4613AF576235}"/>
                </a:ext>
              </a:extLst>
            </p:cNvPr>
            <p:cNvSpPr/>
            <p:nvPr/>
          </p:nvSpPr>
          <p:spPr>
            <a:xfrm>
              <a:off x="5507955" y="1506062"/>
              <a:ext cx="52180" cy="52181"/>
            </a:xfrm>
            <a:custGeom>
              <a:avLst/>
              <a:gdLst>
                <a:gd name="connsiteX0" fmla="*/ 49842 w 52180"/>
                <a:gd name="connsiteY0" fmla="*/ 38550 h 52181"/>
                <a:gd name="connsiteX1" fmla="*/ 13631 w 52180"/>
                <a:gd name="connsiteY1" fmla="*/ 2339 h 52181"/>
                <a:gd name="connsiteX2" fmla="*/ 2339 w 52180"/>
                <a:gd name="connsiteY2" fmla="*/ 2339 h 52181"/>
                <a:gd name="connsiteX3" fmla="*/ 2339 w 52180"/>
                <a:gd name="connsiteY3" fmla="*/ 13631 h 52181"/>
                <a:gd name="connsiteX4" fmla="*/ 38550 w 52180"/>
                <a:gd name="connsiteY4" fmla="*/ 49842 h 52181"/>
                <a:gd name="connsiteX5" fmla="*/ 44196 w 52180"/>
                <a:gd name="connsiteY5" fmla="*/ 52181 h 52181"/>
                <a:gd name="connsiteX6" fmla="*/ 49842 w 52180"/>
                <a:gd name="connsiteY6" fmla="*/ 49842 h 52181"/>
                <a:gd name="connsiteX7" fmla="*/ 49842 w 52180"/>
                <a:gd name="connsiteY7" fmla="*/ 38550 h 52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180" h="52181">
                  <a:moveTo>
                    <a:pt x="49842" y="38550"/>
                  </a:moveTo>
                  <a:lnTo>
                    <a:pt x="13631" y="2339"/>
                  </a:lnTo>
                  <a:cubicBezTo>
                    <a:pt x="10513" y="-780"/>
                    <a:pt x="5456" y="-780"/>
                    <a:pt x="2339" y="2339"/>
                  </a:cubicBezTo>
                  <a:cubicBezTo>
                    <a:pt x="-780" y="5457"/>
                    <a:pt x="-780" y="10514"/>
                    <a:pt x="2339" y="13631"/>
                  </a:cubicBezTo>
                  <a:lnTo>
                    <a:pt x="38550" y="49842"/>
                  </a:lnTo>
                  <a:cubicBezTo>
                    <a:pt x="40108" y="51401"/>
                    <a:pt x="42153" y="52181"/>
                    <a:pt x="44196" y="52181"/>
                  </a:cubicBezTo>
                  <a:cubicBezTo>
                    <a:pt x="46239" y="52181"/>
                    <a:pt x="48283" y="51402"/>
                    <a:pt x="49842" y="49842"/>
                  </a:cubicBezTo>
                  <a:cubicBezTo>
                    <a:pt x="52961" y="46724"/>
                    <a:pt x="52961" y="41667"/>
                    <a:pt x="49842" y="38550"/>
                  </a:cubicBezTo>
                  <a:close/>
                </a:path>
              </a:pathLst>
            </a:custGeom>
            <a:solidFill>
              <a:schemeClr val="tx2"/>
            </a:solidFill>
            <a:ln w="1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26" name="Graphic 102">
            <a:extLst>
              <a:ext uri="{FF2B5EF4-FFF2-40B4-BE49-F238E27FC236}">
                <a16:creationId xmlns:a16="http://schemas.microsoft.com/office/drawing/2014/main" id="{1C9A77EA-3F94-7966-4F8A-C210A8FB303E}"/>
              </a:ext>
            </a:extLst>
          </p:cNvPr>
          <p:cNvSpPr/>
          <p:nvPr/>
        </p:nvSpPr>
        <p:spPr>
          <a:xfrm>
            <a:off x="1933309" y="5936744"/>
            <a:ext cx="545132" cy="545132"/>
          </a:xfrm>
          <a:custGeom>
            <a:avLst/>
            <a:gdLst>
              <a:gd name="connsiteX0" fmla="*/ 465300 w 545132"/>
              <a:gd name="connsiteY0" fmla="*/ 79832 h 545132"/>
              <a:gd name="connsiteX1" fmla="*/ 272566 w 545132"/>
              <a:gd name="connsiteY1" fmla="*/ 0 h 545132"/>
              <a:gd name="connsiteX2" fmla="*/ 79832 w 545132"/>
              <a:gd name="connsiteY2" fmla="*/ 79832 h 545132"/>
              <a:gd name="connsiteX3" fmla="*/ 0 w 545132"/>
              <a:gd name="connsiteY3" fmla="*/ 272566 h 545132"/>
              <a:gd name="connsiteX4" fmla="*/ 79832 w 545132"/>
              <a:gd name="connsiteY4" fmla="*/ 465300 h 545132"/>
              <a:gd name="connsiteX5" fmla="*/ 272566 w 545132"/>
              <a:gd name="connsiteY5" fmla="*/ 545132 h 545132"/>
              <a:gd name="connsiteX6" fmla="*/ 465300 w 545132"/>
              <a:gd name="connsiteY6" fmla="*/ 465300 h 545132"/>
              <a:gd name="connsiteX7" fmla="*/ 545132 w 545132"/>
              <a:gd name="connsiteY7" fmla="*/ 272566 h 545132"/>
              <a:gd name="connsiteX8" fmla="*/ 465300 w 545132"/>
              <a:gd name="connsiteY8" fmla="*/ 79832 h 545132"/>
              <a:gd name="connsiteX9" fmla="*/ 91125 w 545132"/>
              <a:gd name="connsiteY9" fmla="*/ 91125 h 545132"/>
              <a:gd name="connsiteX10" fmla="*/ 264581 w 545132"/>
              <a:gd name="connsiteY10" fmla="*/ 16106 h 545132"/>
              <a:gd name="connsiteX11" fmla="*/ 264581 w 545132"/>
              <a:gd name="connsiteY11" fmla="*/ 51355 h 545132"/>
              <a:gd name="connsiteX12" fmla="*/ 264284 w 545132"/>
              <a:gd name="connsiteY12" fmla="*/ 51363 h 545132"/>
              <a:gd name="connsiteX13" fmla="*/ 116043 w 545132"/>
              <a:gd name="connsiteY13" fmla="*/ 116043 h 545132"/>
              <a:gd name="connsiteX14" fmla="*/ 51363 w 545132"/>
              <a:gd name="connsiteY14" fmla="*/ 264281 h 545132"/>
              <a:gd name="connsiteX15" fmla="*/ 51355 w 545132"/>
              <a:gd name="connsiteY15" fmla="*/ 264581 h 545132"/>
              <a:gd name="connsiteX16" fmla="*/ 16106 w 545132"/>
              <a:gd name="connsiteY16" fmla="*/ 264581 h 545132"/>
              <a:gd name="connsiteX17" fmla="*/ 91125 w 545132"/>
              <a:gd name="connsiteY17" fmla="*/ 91125 h 545132"/>
              <a:gd name="connsiteX18" fmla="*/ 264581 w 545132"/>
              <a:gd name="connsiteY18" fmla="*/ 529024 h 545132"/>
              <a:gd name="connsiteX19" fmla="*/ 91125 w 545132"/>
              <a:gd name="connsiteY19" fmla="*/ 454004 h 545132"/>
              <a:gd name="connsiteX20" fmla="*/ 16106 w 545132"/>
              <a:gd name="connsiteY20" fmla="*/ 280551 h 545132"/>
              <a:gd name="connsiteX21" fmla="*/ 51354 w 545132"/>
              <a:gd name="connsiteY21" fmla="*/ 280551 h 545132"/>
              <a:gd name="connsiteX22" fmla="*/ 104018 w 545132"/>
              <a:gd name="connsiteY22" fmla="*/ 416077 h 545132"/>
              <a:gd name="connsiteX23" fmla="*/ 110095 w 545132"/>
              <a:gd name="connsiteY23" fmla="*/ 418880 h 545132"/>
              <a:gd name="connsiteX24" fmla="*/ 115275 w 545132"/>
              <a:gd name="connsiteY24" fmla="*/ 416969 h 545132"/>
              <a:gd name="connsiteX25" fmla="*/ 116166 w 545132"/>
              <a:gd name="connsiteY25" fmla="*/ 405711 h 545132"/>
              <a:gd name="connsiteX26" fmla="*/ 67340 w 545132"/>
              <a:gd name="connsiteY26" fmla="*/ 280551 h 545132"/>
              <a:gd name="connsiteX27" fmla="*/ 110403 w 545132"/>
              <a:gd name="connsiteY27" fmla="*/ 280551 h 545132"/>
              <a:gd name="connsiteX28" fmla="*/ 118388 w 545132"/>
              <a:gd name="connsiteY28" fmla="*/ 272566 h 545132"/>
              <a:gd name="connsiteX29" fmla="*/ 110403 w 545132"/>
              <a:gd name="connsiteY29" fmla="*/ 264581 h 545132"/>
              <a:gd name="connsiteX30" fmla="*/ 67338 w 545132"/>
              <a:gd name="connsiteY30" fmla="*/ 264581 h 545132"/>
              <a:gd name="connsiteX31" fmla="*/ 127336 w 545132"/>
              <a:gd name="connsiteY31" fmla="*/ 127336 h 545132"/>
              <a:gd name="connsiteX32" fmla="*/ 264581 w 545132"/>
              <a:gd name="connsiteY32" fmla="*/ 67338 h 545132"/>
              <a:gd name="connsiteX33" fmla="*/ 264581 w 545132"/>
              <a:gd name="connsiteY33" fmla="*/ 110404 h 545132"/>
              <a:gd name="connsiteX34" fmla="*/ 272566 w 545132"/>
              <a:gd name="connsiteY34" fmla="*/ 118389 h 545132"/>
              <a:gd name="connsiteX35" fmla="*/ 280551 w 545132"/>
              <a:gd name="connsiteY35" fmla="*/ 110404 h 545132"/>
              <a:gd name="connsiteX36" fmla="*/ 280551 w 545132"/>
              <a:gd name="connsiteY36" fmla="*/ 67341 h 545132"/>
              <a:gd name="connsiteX37" fmla="*/ 405716 w 545132"/>
              <a:gd name="connsiteY37" fmla="*/ 116172 h 545132"/>
              <a:gd name="connsiteX38" fmla="*/ 416973 w 545132"/>
              <a:gd name="connsiteY38" fmla="*/ 115281 h 545132"/>
              <a:gd name="connsiteX39" fmla="*/ 416082 w 545132"/>
              <a:gd name="connsiteY39" fmla="*/ 104023 h 545132"/>
              <a:gd name="connsiteX40" fmla="*/ 280551 w 545132"/>
              <a:gd name="connsiteY40" fmla="*/ 51354 h 545132"/>
              <a:gd name="connsiteX41" fmla="*/ 280551 w 545132"/>
              <a:gd name="connsiteY41" fmla="*/ 16106 h 545132"/>
              <a:gd name="connsiteX42" fmla="*/ 454007 w 545132"/>
              <a:gd name="connsiteY42" fmla="*/ 91125 h 545132"/>
              <a:gd name="connsiteX43" fmla="*/ 529026 w 545132"/>
              <a:gd name="connsiteY43" fmla="*/ 264581 h 545132"/>
              <a:gd name="connsiteX44" fmla="*/ 493777 w 545132"/>
              <a:gd name="connsiteY44" fmla="*/ 264581 h 545132"/>
              <a:gd name="connsiteX45" fmla="*/ 441110 w 545132"/>
              <a:gd name="connsiteY45" fmla="*/ 129050 h 545132"/>
              <a:gd name="connsiteX46" fmla="*/ 429853 w 545132"/>
              <a:gd name="connsiteY46" fmla="*/ 128159 h 545132"/>
              <a:gd name="connsiteX47" fmla="*/ 428961 w 545132"/>
              <a:gd name="connsiteY47" fmla="*/ 139416 h 545132"/>
              <a:gd name="connsiteX48" fmla="*/ 477792 w 545132"/>
              <a:gd name="connsiteY48" fmla="*/ 264581 h 545132"/>
              <a:gd name="connsiteX49" fmla="*/ 434729 w 545132"/>
              <a:gd name="connsiteY49" fmla="*/ 264581 h 545132"/>
              <a:gd name="connsiteX50" fmla="*/ 426744 w 545132"/>
              <a:gd name="connsiteY50" fmla="*/ 272566 h 545132"/>
              <a:gd name="connsiteX51" fmla="*/ 434729 w 545132"/>
              <a:gd name="connsiteY51" fmla="*/ 280551 h 545132"/>
              <a:gd name="connsiteX52" fmla="*/ 477795 w 545132"/>
              <a:gd name="connsiteY52" fmla="*/ 280551 h 545132"/>
              <a:gd name="connsiteX53" fmla="*/ 417797 w 545132"/>
              <a:gd name="connsiteY53" fmla="*/ 417796 h 545132"/>
              <a:gd name="connsiteX54" fmla="*/ 374435 w 545132"/>
              <a:gd name="connsiteY54" fmla="*/ 450942 h 545132"/>
              <a:gd name="connsiteX55" fmla="*/ 374435 w 545132"/>
              <a:gd name="connsiteY55" fmla="*/ 390108 h 545132"/>
              <a:gd name="connsiteX56" fmla="*/ 347102 w 545132"/>
              <a:gd name="connsiteY56" fmla="*/ 350666 h 545132"/>
              <a:gd name="connsiteX57" fmla="*/ 312052 w 545132"/>
              <a:gd name="connsiteY57" fmla="*/ 337522 h 545132"/>
              <a:gd name="connsiteX58" fmla="*/ 306157 w 545132"/>
              <a:gd name="connsiteY58" fmla="*/ 329016 h 545132"/>
              <a:gd name="connsiteX59" fmla="*/ 306157 w 545132"/>
              <a:gd name="connsiteY59" fmla="*/ 322808 h 545132"/>
              <a:gd name="connsiteX60" fmla="*/ 340297 w 545132"/>
              <a:gd name="connsiteY60" fmla="*/ 264031 h 545132"/>
              <a:gd name="connsiteX61" fmla="*/ 340297 w 545132"/>
              <a:gd name="connsiteY61" fmla="*/ 238427 h 545132"/>
              <a:gd name="connsiteX62" fmla="*/ 314209 w 545132"/>
              <a:gd name="connsiteY62" fmla="*/ 185070 h 545132"/>
              <a:gd name="connsiteX63" fmla="*/ 314692 w 545132"/>
              <a:gd name="connsiteY63" fmla="*/ 178683 h 545132"/>
              <a:gd name="connsiteX64" fmla="*/ 272567 w 545132"/>
              <a:gd name="connsiteY64" fmla="*/ 136559 h 545132"/>
              <a:gd name="connsiteX65" fmla="*/ 230443 w 545132"/>
              <a:gd name="connsiteY65" fmla="*/ 178683 h 545132"/>
              <a:gd name="connsiteX66" fmla="*/ 230942 w 545132"/>
              <a:gd name="connsiteY66" fmla="*/ 185057 h 545132"/>
              <a:gd name="connsiteX67" fmla="*/ 204838 w 545132"/>
              <a:gd name="connsiteY67" fmla="*/ 238427 h 545132"/>
              <a:gd name="connsiteX68" fmla="*/ 204838 w 545132"/>
              <a:gd name="connsiteY68" fmla="*/ 264031 h 545132"/>
              <a:gd name="connsiteX69" fmla="*/ 238978 w 545132"/>
              <a:gd name="connsiteY69" fmla="*/ 322807 h 545132"/>
              <a:gd name="connsiteX70" fmla="*/ 238978 w 545132"/>
              <a:gd name="connsiteY70" fmla="*/ 329015 h 545132"/>
              <a:gd name="connsiteX71" fmla="*/ 233082 w 545132"/>
              <a:gd name="connsiteY71" fmla="*/ 337521 h 545132"/>
              <a:gd name="connsiteX72" fmla="*/ 198032 w 545132"/>
              <a:gd name="connsiteY72" fmla="*/ 350665 h 545132"/>
              <a:gd name="connsiteX73" fmla="*/ 170698 w 545132"/>
              <a:gd name="connsiteY73" fmla="*/ 390107 h 545132"/>
              <a:gd name="connsiteX74" fmla="*/ 170698 w 545132"/>
              <a:gd name="connsiteY74" fmla="*/ 450972 h 545132"/>
              <a:gd name="connsiteX75" fmla="*/ 139421 w 545132"/>
              <a:gd name="connsiteY75" fmla="*/ 428964 h 545132"/>
              <a:gd name="connsiteX76" fmla="*/ 128164 w 545132"/>
              <a:gd name="connsiteY76" fmla="*/ 429855 h 545132"/>
              <a:gd name="connsiteX77" fmla="*/ 129055 w 545132"/>
              <a:gd name="connsiteY77" fmla="*/ 441112 h 545132"/>
              <a:gd name="connsiteX78" fmla="*/ 264581 w 545132"/>
              <a:gd name="connsiteY78" fmla="*/ 493770 h 545132"/>
              <a:gd name="connsiteX79" fmla="*/ 264581 w 545132"/>
              <a:gd name="connsiteY79" fmla="*/ 529024 h 545132"/>
              <a:gd name="connsiteX80" fmla="*/ 340297 w 545132"/>
              <a:gd name="connsiteY80" fmla="*/ 411195 h 545132"/>
              <a:gd name="connsiteX81" fmla="*/ 345457 w 545132"/>
              <a:gd name="connsiteY81" fmla="*/ 398735 h 545132"/>
              <a:gd name="connsiteX82" fmla="*/ 358142 w 545132"/>
              <a:gd name="connsiteY82" fmla="*/ 386050 h 545132"/>
              <a:gd name="connsiteX83" fmla="*/ 358465 w 545132"/>
              <a:gd name="connsiteY83" fmla="*/ 390108 h 545132"/>
              <a:gd name="connsiteX84" fmla="*/ 358465 w 545132"/>
              <a:gd name="connsiteY84" fmla="*/ 459176 h 545132"/>
              <a:gd name="connsiteX85" fmla="*/ 340298 w 545132"/>
              <a:gd name="connsiteY85" fmla="*/ 466504 h 545132"/>
              <a:gd name="connsiteX86" fmla="*/ 340298 w 545132"/>
              <a:gd name="connsiteY86" fmla="*/ 411195 h 545132"/>
              <a:gd name="connsiteX87" fmla="*/ 340297 w 545132"/>
              <a:gd name="connsiteY87" fmla="*/ 411195 h 545132"/>
              <a:gd name="connsiteX88" fmla="*/ 272567 w 545132"/>
              <a:gd name="connsiteY88" fmla="*/ 315790 h 545132"/>
              <a:gd name="connsiteX89" fmla="*/ 220808 w 545132"/>
              <a:gd name="connsiteY89" fmla="*/ 264031 h 545132"/>
              <a:gd name="connsiteX90" fmla="*/ 220808 w 545132"/>
              <a:gd name="connsiteY90" fmla="*/ 260933 h 545132"/>
              <a:gd name="connsiteX91" fmla="*/ 249596 w 545132"/>
              <a:gd name="connsiteY91" fmla="*/ 240466 h 545132"/>
              <a:gd name="connsiteX92" fmla="*/ 324326 w 545132"/>
              <a:gd name="connsiteY92" fmla="*/ 263204 h 545132"/>
              <a:gd name="connsiteX93" fmla="*/ 324326 w 545132"/>
              <a:gd name="connsiteY93" fmla="*/ 264031 h 545132"/>
              <a:gd name="connsiteX94" fmla="*/ 272567 w 545132"/>
              <a:gd name="connsiteY94" fmla="*/ 315790 h 545132"/>
              <a:gd name="connsiteX95" fmla="*/ 297820 w 545132"/>
              <a:gd name="connsiteY95" fmla="*/ 346973 h 545132"/>
              <a:gd name="connsiteX96" fmla="*/ 272566 w 545132"/>
              <a:gd name="connsiteY96" fmla="*/ 372226 h 545132"/>
              <a:gd name="connsiteX97" fmla="*/ 247313 w 545132"/>
              <a:gd name="connsiteY97" fmla="*/ 346973 h 545132"/>
              <a:gd name="connsiteX98" fmla="*/ 254932 w 545132"/>
              <a:gd name="connsiteY98" fmla="*/ 329417 h 545132"/>
              <a:gd name="connsiteX99" fmla="*/ 272567 w 545132"/>
              <a:gd name="connsiteY99" fmla="*/ 331761 h 545132"/>
              <a:gd name="connsiteX100" fmla="*/ 290201 w 545132"/>
              <a:gd name="connsiteY100" fmla="*/ 329417 h 545132"/>
              <a:gd name="connsiteX101" fmla="*/ 297820 w 545132"/>
              <a:gd name="connsiteY101" fmla="*/ 346973 h 545132"/>
              <a:gd name="connsiteX102" fmla="*/ 272567 w 545132"/>
              <a:gd name="connsiteY102" fmla="*/ 186668 h 545132"/>
              <a:gd name="connsiteX103" fmla="*/ 324326 w 545132"/>
              <a:gd name="connsiteY103" fmla="*/ 238427 h 545132"/>
              <a:gd name="connsiteX104" fmla="*/ 324326 w 545132"/>
              <a:gd name="connsiteY104" fmla="*/ 247195 h 545132"/>
              <a:gd name="connsiteX105" fmla="*/ 251071 w 545132"/>
              <a:gd name="connsiteY105" fmla="*/ 223045 h 545132"/>
              <a:gd name="connsiteX106" fmla="*/ 244729 w 545132"/>
              <a:gd name="connsiteY106" fmla="*/ 222225 h 545132"/>
              <a:gd name="connsiteX107" fmla="*/ 239820 w 545132"/>
              <a:gd name="connsiteY107" fmla="*/ 226321 h 545132"/>
              <a:gd name="connsiteX108" fmla="*/ 220808 w 545132"/>
              <a:gd name="connsiteY108" fmla="*/ 243226 h 545132"/>
              <a:gd name="connsiteX109" fmla="*/ 220808 w 545132"/>
              <a:gd name="connsiteY109" fmla="*/ 238427 h 545132"/>
              <a:gd name="connsiteX110" fmla="*/ 272567 w 545132"/>
              <a:gd name="connsiteY110" fmla="*/ 186668 h 545132"/>
              <a:gd name="connsiteX111" fmla="*/ 246563 w 545132"/>
              <a:gd name="connsiteY111" fmla="*/ 175897 h 545132"/>
              <a:gd name="connsiteX112" fmla="*/ 272566 w 545132"/>
              <a:gd name="connsiteY112" fmla="*/ 152529 h 545132"/>
              <a:gd name="connsiteX113" fmla="*/ 298571 w 545132"/>
              <a:gd name="connsiteY113" fmla="*/ 175898 h 545132"/>
              <a:gd name="connsiteX114" fmla="*/ 272566 w 545132"/>
              <a:gd name="connsiteY114" fmla="*/ 170698 h 545132"/>
              <a:gd name="connsiteX115" fmla="*/ 246563 w 545132"/>
              <a:gd name="connsiteY115" fmla="*/ 175897 h 545132"/>
              <a:gd name="connsiteX116" fmla="*/ 186991 w 545132"/>
              <a:gd name="connsiteY116" fmla="*/ 386050 h 545132"/>
              <a:gd name="connsiteX117" fmla="*/ 199676 w 545132"/>
              <a:gd name="connsiteY117" fmla="*/ 398736 h 545132"/>
              <a:gd name="connsiteX118" fmla="*/ 204837 w 545132"/>
              <a:gd name="connsiteY118" fmla="*/ 411196 h 545132"/>
              <a:gd name="connsiteX119" fmla="*/ 204837 w 545132"/>
              <a:gd name="connsiteY119" fmla="*/ 466528 h 545132"/>
              <a:gd name="connsiteX120" fmla="*/ 186668 w 545132"/>
              <a:gd name="connsiteY120" fmla="*/ 459190 h 545132"/>
              <a:gd name="connsiteX121" fmla="*/ 186668 w 545132"/>
              <a:gd name="connsiteY121" fmla="*/ 390108 h 545132"/>
              <a:gd name="connsiteX122" fmla="*/ 186991 w 545132"/>
              <a:gd name="connsiteY122" fmla="*/ 386050 h 545132"/>
              <a:gd name="connsiteX123" fmla="*/ 272566 w 545132"/>
              <a:gd name="connsiteY123" fmla="*/ 426744 h 545132"/>
              <a:gd name="connsiteX124" fmla="*/ 264581 w 545132"/>
              <a:gd name="connsiteY124" fmla="*/ 434729 h 545132"/>
              <a:gd name="connsiteX125" fmla="*/ 264581 w 545132"/>
              <a:gd name="connsiteY125" fmla="*/ 477792 h 545132"/>
              <a:gd name="connsiteX126" fmla="*/ 220808 w 545132"/>
              <a:gd name="connsiteY126" fmla="*/ 471364 h 545132"/>
              <a:gd name="connsiteX127" fmla="*/ 220808 w 545132"/>
              <a:gd name="connsiteY127" fmla="*/ 411196 h 545132"/>
              <a:gd name="connsiteX128" fmla="*/ 210970 w 545132"/>
              <a:gd name="connsiteY128" fmla="*/ 387444 h 545132"/>
              <a:gd name="connsiteX129" fmla="*/ 194765 w 545132"/>
              <a:gd name="connsiteY129" fmla="*/ 371239 h 545132"/>
              <a:gd name="connsiteX130" fmla="*/ 203641 w 545132"/>
              <a:gd name="connsiteY130" fmla="*/ 365621 h 545132"/>
              <a:gd name="connsiteX131" fmla="*/ 232538 w 545132"/>
              <a:gd name="connsiteY131" fmla="*/ 354784 h 545132"/>
              <a:gd name="connsiteX132" fmla="*/ 264582 w 545132"/>
              <a:gd name="connsiteY132" fmla="*/ 386828 h 545132"/>
              <a:gd name="connsiteX133" fmla="*/ 264582 w 545132"/>
              <a:gd name="connsiteY133" fmla="*/ 400590 h 545132"/>
              <a:gd name="connsiteX134" fmla="*/ 272567 w 545132"/>
              <a:gd name="connsiteY134" fmla="*/ 408575 h 545132"/>
              <a:gd name="connsiteX135" fmla="*/ 280552 w 545132"/>
              <a:gd name="connsiteY135" fmla="*/ 400590 h 545132"/>
              <a:gd name="connsiteX136" fmla="*/ 280552 w 545132"/>
              <a:gd name="connsiteY136" fmla="*/ 386828 h 545132"/>
              <a:gd name="connsiteX137" fmla="*/ 312596 w 545132"/>
              <a:gd name="connsiteY137" fmla="*/ 354784 h 545132"/>
              <a:gd name="connsiteX138" fmla="*/ 341493 w 545132"/>
              <a:gd name="connsiteY138" fmla="*/ 365621 h 545132"/>
              <a:gd name="connsiteX139" fmla="*/ 350369 w 545132"/>
              <a:gd name="connsiteY139" fmla="*/ 371240 h 545132"/>
              <a:gd name="connsiteX140" fmla="*/ 334164 w 545132"/>
              <a:gd name="connsiteY140" fmla="*/ 387445 h 545132"/>
              <a:gd name="connsiteX141" fmla="*/ 324326 w 545132"/>
              <a:gd name="connsiteY141" fmla="*/ 411197 h 545132"/>
              <a:gd name="connsiteX142" fmla="*/ 324326 w 545132"/>
              <a:gd name="connsiteY142" fmla="*/ 471353 h 545132"/>
              <a:gd name="connsiteX143" fmla="*/ 280551 w 545132"/>
              <a:gd name="connsiteY143" fmla="*/ 477796 h 545132"/>
              <a:gd name="connsiteX144" fmla="*/ 280551 w 545132"/>
              <a:gd name="connsiteY144" fmla="*/ 434730 h 545132"/>
              <a:gd name="connsiteX145" fmla="*/ 272566 w 545132"/>
              <a:gd name="connsiteY145" fmla="*/ 426744 h 545132"/>
              <a:gd name="connsiteX146" fmla="*/ 454007 w 545132"/>
              <a:gd name="connsiteY146" fmla="*/ 454007 h 545132"/>
              <a:gd name="connsiteX147" fmla="*/ 280551 w 545132"/>
              <a:gd name="connsiteY147" fmla="*/ 529026 h 545132"/>
              <a:gd name="connsiteX148" fmla="*/ 280551 w 545132"/>
              <a:gd name="connsiteY148" fmla="*/ 493778 h 545132"/>
              <a:gd name="connsiteX149" fmla="*/ 280851 w 545132"/>
              <a:gd name="connsiteY149" fmla="*/ 493769 h 545132"/>
              <a:gd name="connsiteX150" fmla="*/ 429089 w 545132"/>
              <a:gd name="connsiteY150" fmla="*/ 429089 h 545132"/>
              <a:gd name="connsiteX151" fmla="*/ 493769 w 545132"/>
              <a:gd name="connsiteY151" fmla="*/ 280848 h 545132"/>
              <a:gd name="connsiteX152" fmla="*/ 493777 w 545132"/>
              <a:gd name="connsiteY152" fmla="*/ 280551 h 545132"/>
              <a:gd name="connsiteX153" fmla="*/ 529026 w 545132"/>
              <a:gd name="connsiteY153" fmla="*/ 280551 h 545132"/>
              <a:gd name="connsiteX154" fmla="*/ 454007 w 545132"/>
              <a:gd name="connsiteY154" fmla="*/ 454007 h 545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45132" h="545132">
                <a:moveTo>
                  <a:pt x="465300" y="79832"/>
                </a:moveTo>
                <a:cubicBezTo>
                  <a:pt x="413818" y="28352"/>
                  <a:pt x="345371" y="0"/>
                  <a:pt x="272566" y="0"/>
                </a:cubicBezTo>
                <a:cubicBezTo>
                  <a:pt x="199761" y="0"/>
                  <a:pt x="131314" y="28352"/>
                  <a:pt x="79832" y="79832"/>
                </a:cubicBezTo>
                <a:cubicBezTo>
                  <a:pt x="28352" y="131314"/>
                  <a:pt x="0" y="199761"/>
                  <a:pt x="0" y="272566"/>
                </a:cubicBezTo>
                <a:cubicBezTo>
                  <a:pt x="0" y="345371"/>
                  <a:pt x="28352" y="413818"/>
                  <a:pt x="79832" y="465300"/>
                </a:cubicBezTo>
                <a:cubicBezTo>
                  <a:pt x="131314" y="516780"/>
                  <a:pt x="199761" y="545132"/>
                  <a:pt x="272566" y="545132"/>
                </a:cubicBezTo>
                <a:cubicBezTo>
                  <a:pt x="345371" y="545132"/>
                  <a:pt x="413818" y="516780"/>
                  <a:pt x="465300" y="465300"/>
                </a:cubicBezTo>
                <a:cubicBezTo>
                  <a:pt x="516780" y="413818"/>
                  <a:pt x="545132" y="345371"/>
                  <a:pt x="545132" y="272566"/>
                </a:cubicBezTo>
                <a:cubicBezTo>
                  <a:pt x="545132" y="199761"/>
                  <a:pt x="516780" y="131314"/>
                  <a:pt x="465300" y="79832"/>
                </a:cubicBezTo>
                <a:close/>
                <a:moveTo>
                  <a:pt x="91125" y="91125"/>
                </a:moveTo>
                <a:cubicBezTo>
                  <a:pt x="137702" y="44549"/>
                  <a:pt x="199035" y="18097"/>
                  <a:pt x="264581" y="16106"/>
                </a:cubicBezTo>
                <a:lnTo>
                  <a:pt x="264581" y="51355"/>
                </a:lnTo>
                <a:cubicBezTo>
                  <a:pt x="264482" y="51358"/>
                  <a:pt x="264383" y="51360"/>
                  <a:pt x="264284" y="51363"/>
                </a:cubicBezTo>
                <a:cubicBezTo>
                  <a:pt x="208316" y="53445"/>
                  <a:pt x="155669" y="76415"/>
                  <a:pt x="116043" y="116043"/>
                </a:cubicBezTo>
                <a:cubicBezTo>
                  <a:pt x="76418" y="155668"/>
                  <a:pt x="53446" y="208314"/>
                  <a:pt x="51363" y="264281"/>
                </a:cubicBezTo>
                <a:cubicBezTo>
                  <a:pt x="51360" y="264382"/>
                  <a:pt x="51358" y="264482"/>
                  <a:pt x="51355" y="264581"/>
                </a:cubicBezTo>
                <a:lnTo>
                  <a:pt x="16106" y="264581"/>
                </a:lnTo>
                <a:cubicBezTo>
                  <a:pt x="18097" y="199035"/>
                  <a:pt x="44549" y="137703"/>
                  <a:pt x="91125" y="91125"/>
                </a:cubicBezTo>
                <a:close/>
                <a:moveTo>
                  <a:pt x="264581" y="529024"/>
                </a:moveTo>
                <a:cubicBezTo>
                  <a:pt x="199035" y="527033"/>
                  <a:pt x="137703" y="500581"/>
                  <a:pt x="91125" y="454004"/>
                </a:cubicBezTo>
                <a:cubicBezTo>
                  <a:pt x="44548" y="407428"/>
                  <a:pt x="18097" y="346097"/>
                  <a:pt x="16106" y="280551"/>
                </a:cubicBezTo>
                <a:lnTo>
                  <a:pt x="51354" y="280551"/>
                </a:lnTo>
                <a:cubicBezTo>
                  <a:pt x="53119" y="330377"/>
                  <a:pt x="71513" y="377983"/>
                  <a:pt x="104018" y="416077"/>
                </a:cubicBezTo>
                <a:cubicBezTo>
                  <a:pt x="105597" y="417929"/>
                  <a:pt x="107839" y="418880"/>
                  <a:pt x="110095" y="418880"/>
                </a:cubicBezTo>
                <a:cubicBezTo>
                  <a:pt x="111929" y="418880"/>
                  <a:pt x="113771" y="418253"/>
                  <a:pt x="115275" y="416969"/>
                </a:cubicBezTo>
                <a:cubicBezTo>
                  <a:pt x="118630" y="414107"/>
                  <a:pt x="119029" y="409066"/>
                  <a:pt x="116166" y="405711"/>
                </a:cubicBezTo>
                <a:cubicBezTo>
                  <a:pt x="86140" y="370522"/>
                  <a:pt x="69100" y="326573"/>
                  <a:pt x="67340" y="280551"/>
                </a:cubicBezTo>
                <a:lnTo>
                  <a:pt x="110403" y="280551"/>
                </a:lnTo>
                <a:cubicBezTo>
                  <a:pt x="114813" y="280551"/>
                  <a:pt x="118388" y="276976"/>
                  <a:pt x="118388" y="272566"/>
                </a:cubicBezTo>
                <a:cubicBezTo>
                  <a:pt x="118388" y="268156"/>
                  <a:pt x="114813" y="264581"/>
                  <a:pt x="110403" y="264581"/>
                </a:cubicBezTo>
                <a:lnTo>
                  <a:pt x="67338" y="264581"/>
                </a:lnTo>
                <a:cubicBezTo>
                  <a:pt x="69340" y="212764"/>
                  <a:pt x="90639" y="164033"/>
                  <a:pt x="127336" y="127336"/>
                </a:cubicBezTo>
                <a:cubicBezTo>
                  <a:pt x="164033" y="90639"/>
                  <a:pt x="212763" y="69340"/>
                  <a:pt x="264581" y="67338"/>
                </a:cubicBezTo>
                <a:lnTo>
                  <a:pt x="264581" y="110404"/>
                </a:lnTo>
                <a:cubicBezTo>
                  <a:pt x="264581" y="114814"/>
                  <a:pt x="268156" y="118389"/>
                  <a:pt x="272566" y="118389"/>
                </a:cubicBezTo>
                <a:cubicBezTo>
                  <a:pt x="276976" y="118389"/>
                  <a:pt x="280551" y="114814"/>
                  <a:pt x="280551" y="110404"/>
                </a:cubicBezTo>
                <a:lnTo>
                  <a:pt x="280551" y="67341"/>
                </a:lnTo>
                <a:cubicBezTo>
                  <a:pt x="326566" y="69102"/>
                  <a:pt x="370526" y="86143"/>
                  <a:pt x="405716" y="116172"/>
                </a:cubicBezTo>
                <a:cubicBezTo>
                  <a:pt x="409069" y="119035"/>
                  <a:pt x="414110" y="118635"/>
                  <a:pt x="416973" y="115281"/>
                </a:cubicBezTo>
                <a:cubicBezTo>
                  <a:pt x="419836" y="111926"/>
                  <a:pt x="419437" y="106885"/>
                  <a:pt x="416082" y="104023"/>
                </a:cubicBezTo>
                <a:cubicBezTo>
                  <a:pt x="377987" y="71516"/>
                  <a:pt x="330380" y="53116"/>
                  <a:pt x="280551" y="51354"/>
                </a:cubicBezTo>
                <a:lnTo>
                  <a:pt x="280551" y="16106"/>
                </a:lnTo>
                <a:cubicBezTo>
                  <a:pt x="346097" y="18097"/>
                  <a:pt x="407429" y="44549"/>
                  <a:pt x="454007" y="91125"/>
                </a:cubicBezTo>
                <a:cubicBezTo>
                  <a:pt x="500585" y="137702"/>
                  <a:pt x="527035" y="199035"/>
                  <a:pt x="529026" y="264581"/>
                </a:cubicBezTo>
                <a:lnTo>
                  <a:pt x="493777" y="264581"/>
                </a:lnTo>
                <a:cubicBezTo>
                  <a:pt x="492010" y="214753"/>
                  <a:pt x="473616" y="167145"/>
                  <a:pt x="441110" y="129050"/>
                </a:cubicBezTo>
                <a:cubicBezTo>
                  <a:pt x="438248" y="125696"/>
                  <a:pt x="433206" y="125297"/>
                  <a:pt x="429853" y="128159"/>
                </a:cubicBezTo>
                <a:cubicBezTo>
                  <a:pt x="426498" y="131021"/>
                  <a:pt x="426098" y="136062"/>
                  <a:pt x="428961" y="139416"/>
                </a:cubicBezTo>
                <a:cubicBezTo>
                  <a:pt x="458989" y="174607"/>
                  <a:pt x="476032" y="218557"/>
                  <a:pt x="477792" y="264581"/>
                </a:cubicBezTo>
                <a:lnTo>
                  <a:pt x="434729" y="264581"/>
                </a:lnTo>
                <a:cubicBezTo>
                  <a:pt x="430319" y="264581"/>
                  <a:pt x="426744" y="268156"/>
                  <a:pt x="426744" y="272566"/>
                </a:cubicBezTo>
                <a:cubicBezTo>
                  <a:pt x="426744" y="276976"/>
                  <a:pt x="430319" y="280551"/>
                  <a:pt x="434729" y="280551"/>
                </a:cubicBezTo>
                <a:lnTo>
                  <a:pt x="477795" y="280551"/>
                </a:lnTo>
                <a:cubicBezTo>
                  <a:pt x="475793" y="332369"/>
                  <a:pt x="454494" y="381099"/>
                  <a:pt x="417797" y="417796"/>
                </a:cubicBezTo>
                <a:cubicBezTo>
                  <a:pt x="404735" y="430858"/>
                  <a:pt x="390143" y="441957"/>
                  <a:pt x="374435" y="450942"/>
                </a:cubicBezTo>
                <a:lnTo>
                  <a:pt x="374435" y="390108"/>
                </a:lnTo>
                <a:cubicBezTo>
                  <a:pt x="374435" y="372648"/>
                  <a:pt x="363451" y="356796"/>
                  <a:pt x="347102" y="350666"/>
                </a:cubicBezTo>
                <a:lnTo>
                  <a:pt x="312052" y="337522"/>
                </a:lnTo>
                <a:cubicBezTo>
                  <a:pt x="308526" y="336200"/>
                  <a:pt x="306157" y="332781"/>
                  <a:pt x="306157" y="329016"/>
                </a:cubicBezTo>
                <a:lnTo>
                  <a:pt x="306157" y="322808"/>
                </a:lnTo>
                <a:cubicBezTo>
                  <a:pt x="326532" y="311118"/>
                  <a:pt x="340297" y="289158"/>
                  <a:pt x="340297" y="264031"/>
                </a:cubicBezTo>
                <a:lnTo>
                  <a:pt x="340297" y="238427"/>
                </a:lnTo>
                <a:cubicBezTo>
                  <a:pt x="340297" y="216775"/>
                  <a:pt x="330071" y="197477"/>
                  <a:pt x="314209" y="185070"/>
                </a:cubicBezTo>
                <a:cubicBezTo>
                  <a:pt x="314529" y="182963"/>
                  <a:pt x="314692" y="180822"/>
                  <a:pt x="314692" y="178683"/>
                </a:cubicBezTo>
                <a:cubicBezTo>
                  <a:pt x="314692" y="155455"/>
                  <a:pt x="295795" y="136559"/>
                  <a:pt x="272567" y="136559"/>
                </a:cubicBezTo>
                <a:cubicBezTo>
                  <a:pt x="249339" y="136559"/>
                  <a:pt x="230443" y="155456"/>
                  <a:pt x="230443" y="178683"/>
                </a:cubicBezTo>
                <a:cubicBezTo>
                  <a:pt x="230443" y="180822"/>
                  <a:pt x="230623" y="182952"/>
                  <a:pt x="230942" y="185057"/>
                </a:cubicBezTo>
                <a:cubicBezTo>
                  <a:pt x="215071" y="197464"/>
                  <a:pt x="204838" y="216767"/>
                  <a:pt x="204838" y="238427"/>
                </a:cubicBezTo>
                <a:lnTo>
                  <a:pt x="204838" y="264031"/>
                </a:lnTo>
                <a:cubicBezTo>
                  <a:pt x="204838" y="289158"/>
                  <a:pt x="218602" y="311117"/>
                  <a:pt x="238978" y="322807"/>
                </a:cubicBezTo>
                <a:lnTo>
                  <a:pt x="238978" y="329015"/>
                </a:lnTo>
                <a:cubicBezTo>
                  <a:pt x="238978" y="332781"/>
                  <a:pt x="236609" y="336200"/>
                  <a:pt x="233082" y="337521"/>
                </a:cubicBezTo>
                <a:lnTo>
                  <a:pt x="198032" y="350665"/>
                </a:lnTo>
                <a:cubicBezTo>
                  <a:pt x="181682" y="356796"/>
                  <a:pt x="170698" y="372647"/>
                  <a:pt x="170698" y="390107"/>
                </a:cubicBezTo>
                <a:lnTo>
                  <a:pt x="170698" y="450972"/>
                </a:lnTo>
                <a:cubicBezTo>
                  <a:pt x="159690" y="444674"/>
                  <a:pt x="149216" y="437322"/>
                  <a:pt x="139421" y="428964"/>
                </a:cubicBezTo>
                <a:cubicBezTo>
                  <a:pt x="136066" y="426101"/>
                  <a:pt x="131024" y="426500"/>
                  <a:pt x="128164" y="429855"/>
                </a:cubicBezTo>
                <a:cubicBezTo>
                  <a:pt x="125301" y="433210"/>
                  <a:pt x="125700" y="438250"/>
                  <a:pt x="129055" y="441112"/>
                </a:cubicBezTo>
                <a:cubicBezTo>
                  <a:pt x="167150" y="473618"/>
                  <a:pt x="214753" y="492005"/>
                  <a:pt x="264581" y="493770"/>
                </a:cubicBezTo>
                <a:lnTo>
                  <a:pt x="264581" y="529024"/>
                </a:lnTo>
                <a:close/>
                <a:moveTo>
                  <a:pt x="340297" y="411195"/>
                </a:moveTo>
                <a:cubicBezTo>
                  <a:pt x="340297" y="406489"/>
                  <a:pt x="342129" y="402064"/>
                  <a:pt x="345457" y="398735"/>
                </a:cubicBezTo>
                <a:lnTo>
                  <a:pt x="358142" y="386050"/>
                </a:lnTo>
                <a:cubicBezTo>
                  <a:pt x="358353" y="387380"/>
                  <a:pt x="358465" y="388736"/>
                  <a:pt x="358465" y="390108"/>
                </a:cubicBezTo>
                <a:lnTo>
                  <a:pt x="358465" y="459176"/>
                </a:lnTo>
                <a:cubicBezTo>
                  <a:pt x="352532" y="461908"/>
                  <a:pt x="346469" y="464351"/>
                  <a:pt x="340298" y="466504"/>
                </a:cubicBezTo>
                <a:lnTo>
                  <a:pt x="340298" y="411195"/>
                </a:lnTo>
                <a:lnTo>
                  <a:pt x="340297" y="411195"/>
                </a:lnTo>
                <a:close/>
                <a:moveTo>
                  <a:pt x="272567" y="315790"/>
                </a:moveTo>
                <a:cubicBezTo>
                  <a:pt x="244027" y="315790"/>
                  <a:pt x="220808" y="292571"/>
                  <a:pt x="220808" y="264031"/>
                </a:cubicBezTo>
                <a:lnTo>
                  <a:pt x="220808" y="260933"/>
                </a:lnTo>
                <a:cubicBezTo>
                  <a:pt x="228141" y="257767"/>
                  <a:pt x="241173" y="251052"/>
                  <a:pt x="249596" y="240466"/>
                </a:cubicBezTo>
                <a:cubicBezTo>
                  <a:pt x="262601" y="247273"/>
                  <a:pt x="292545" y="261111"/>
                  <a:pt x="324326" y="263204"/>
                </a:cubicBezTo>
                <a:lnTo>
                  <a:pt x="324326" y="264031"/>
                </a:lnTo>
                <a:cubicBezTo>
                  <a:pt x="324326" y="292571"/>
                  <a:pt x="301107" y="315790"/>
                  <a:pt x="272567" y="315790"/>
                </a:cubicBezTo>
                <a:close/>
                <a:moveTo>
                  <a:pt x="297820" y="346973"/>
                </a:moveTo>
                <a:lnTo>
                  <a:pt x="272566" y="372226"/>
                </a:lnTo>
                <a:lnTo>
                  <a:pt x="247313" y="346973"/>
                </a:lnTo>
                <a:cubicBezTo>
                  <a:pt x="251978" y="342427"/>
                  <a:pt x="254823" y="336142"/>
                  <a:pt x="254932" y="329417"/>
                </a:cubicBezTo>
                <a:cubicBezTo>
                  <a:pt x="260558" y="330937"/>
                  <a:pt x="266467" y="331761"/>
                  <a:pt x="272567" y="331761"/>
                </a:cubicBezTo>
                <a:cubicBezTo>
                  <a:pt x="278667" y="331761"/>
                  <a:pt x="284575" y="330937"/>
                  <a:pt x="290201" y="329417"/>
                </a:cubicBezTo>
                <a:cubicBezTo>
                  <a:pt x="290310" y="336142"/>
                  <a:pt x="293155" y="342427"/>
                  <a:pt x="297820" y="346973"/>
                </a:cubicBezTo>
                <a:close/>
                <a:moveTo>
                  <a:pt x="272567" y="186668"/>
                </a:moveTo>
                <a:cubicBezTo>
                  <a:pt x="301107" y="186668"/>
                  <a:pt x="324326" y="209888"/>
                  <a:pt x="324326" y="238427"/>
                </a:cubicBezTo>
                <a:lnTo>
                  <a:pt x="324326" y="247195"/>
                </a:lnTo>
                <a:cubicBezTo>
                  <a:pt x="287147" y="244378"/>
                  <a:pt x="251449" y="223271"/>
                  <a:pt x="251071" y="223045"/>
                </a:cubicBezTo>
                <a:cubicBezTo>
                  <a:pt x="249164" y="221902"/>
                  <a:pt x="246865" y="221604"/>
                  <a:pt x="244729" y="222225"/>
                </a:cubicBezTo>
                <a:cubicBezTo>
                  <a:pt x="242593" y="222847"/>
                  <a:pt x="240814" y="224331"/>
                  <a:pt x="239820" y="226321"/>
                </a:cubicBezTo>
                <a:cubicBezTo>
                  <a:pt x="236217" y="233527"/>
                  <a:pt x="227990" y="239358"/>
                  <a:pt x="220808" y="243226"/>
                </a:cubicBezTo>
                <a:lnTo>
                  <a:pt x="220808" y="238427"/>
                </a:lnTo>
                <a:cubicBezTo>
                  <a:pt x="220808" y="209886"/>
                  <a:pt x="244026" y="186668"/>
                  <a:pt x="272567" y="186668"/>
                </a:cubicBezTo>
                <a:close/>
                <a:moveTo>
                  <a:pt x="246563" y="175897"/>
                </a:moveTo>
                <a:cubicBezTo>
                  <a:pt x="247958" y="162780"/>
                  <a:pt x="259087" y="152529"/>
                  <a:pt x="272566" y="152529"/>
                </a:cubicBezTo>
                <a:cubicBezTo>
                  <a:pt x="286046" y="152529"/>
                  <a:pt x="297175" y="162782"/>
                  <a:pt x="298571" y="175898"/>
                </a:cubicBezTo>
                <a:cubicBezTo>
                  <a:pt x="290560" y="172552"/>
                  <a:pt x="281777" y="170698"/>
                  <a:pt x="272566" y="170698"/>
                </a:cubicBezTo>
                <a:cubicBezTo>
                  <a:pt x="263356" y="170698"/>
                  <a:pt x="254573" y="172552"/>
                  <a:pt x="246563" y="175897"/>
                </a:cubicBezTo>
                <a:close/>
                <a:moveTo>
                  <a:pt x="186991" y="386050"/>
                </a:moveTo>
                <a:lnTo>
                  <a:pt x="199676" y="398736"/>
                </a:lnTo>
                <a:cubicBezTo>
                  <a:pt x="203004" y="402065"/>
                  <a:pt x="204837" y="406490"/>
                  <a:pt x="204837" y="411196"/>
                </a:cubicBezTo>
                <a:lnTo>
                  <a:pt x="204837" y="466528"/>
                </a:lnTo>
                <a:cubicBezTo>
                  <a:pt x="198668" y="464377"/>
                  <a:pt x="192606" y="461925"/>
                  <a:pt x="186668" y="459190"/>
                </a:cubicBezTo>
                <a:lnTo>
                  <a:pt x="186668" y="390108"/>
                </a:lnTo>
                <a:cubicBezTo>
                  <a:pt x="186668" y="388736"/>
                  <a:pt x="186779" y="387380"/>
                  <a:pt x="186991" y="386050"/>
                </a:cubicBezTo>
                <a:close/>
                <a:moveTo>
                  <a:pt x="272566" y="426744"/>
                </a:moveTo>
                <a:cubicBezTo>
                  <a:pt x="268156" y="426744"/>
                  <a:pt x="264581" y="430319"/>
                  <a:pt x="264581" y="434729"/>
                </a:cubicBezTo>
                <a:lnTo>
                  <a:pt x="264581" y="477792"/>
                </a:lnTo>
                <a:cubicBezTo>
                  <a:pt x="249695" y="477224"/>
                  <a:pt x="235031" y="475053"/>
                  <a:pt x="220808" y="471364"/>
                </a:cubicBezTo>
                <a:lnTo>
                  <a:pt x="220808" y="411196"/>
                </a:lnTo>
                <a:cubicBezTo>
                  <a:pt x="220808" y="402224"/>
                  <a:pt x="217315" y="393789"/>
                  <a:pt x="210970" y="387444"/>
                </a:cubicBezTo>
                <a:lnTo>
                  <a:pt x="194765" y="371239"/>
                </a:lnTo>
                <a:cubicBezTo>
                  <a:pt x="197275" y="368827"/>
                  <a:pt x="200268" y="366884"/>
                  <a:pt x="203641" y="365621"/>
                </a:cubicBezTo>
                <a:lnTo>
                  <a:pt x="232538" y="354784"/>
                </a:lnTo>
                <a:lnTo>
                  <a:pt x="264582" y="386828"/>
                </a:lnTo>
                <a:lnTo>
                  <a:pt x="264582" y="400590"/>
                </a:lnTo>
                <a:cubicBezTo>
                  <a:pt x="264582" y="405000"/>
                  <a:pt x="268157" y="408575"/>
                  <a:pt x="272567" y="408575"/>
                </a:cubicBezTo>
                <a:cubicBezTo>
                  <a:pt x="276977" y="408575"/>
                  <a:pt x="280552" y="405000"/>
                  <a:pt x="280552" y="400590"/>
                </a:cubicBezTo>
                <a:lnTo>
                  <a:pt x="280552" y="386828"/>
                </a:lnTo>
                <a:lnTo>
                  <a:pt x="312596" y="354784"/>
                </a:lnTo>
                <a:lnTo>
                  <a:pt x="341493" y="365621"/>
                </a:lnTo>
                <a:cubicBezTo>
                  <a:pt x="344866" y="366886"/>
                  <a:pt x="347859" y="368828"/>
                  <a:pt x="350369" y="371240"/>
                </a:cubicBezTo>
                <a:lnTo>
                  <a:pt x="334164" y="387445"/>
                </a:lnTo>
                <a:cubicBezTo>
                  <a:pt x="327820" y="393790"/>
                  <a:pt x="324326" y="402225"/>
                  <a:pt x="324326" y="411197"/>
                </a:cubicBezTo>
                <a:lnTo>
                  <a:pt x="324326" y="471353"/>
                </a:lnTo>
                <a:cubicBezTo>
                  <a:pt x="310132" y="475036"/>
                  <a:pt x="295471" y="477219"/>
                  <a:pt x="280551" y="477796"/>
                </a:cubicBezTo>
                <a:lnTo>
                  <a:pt x="280551" y="434730"/>
                </a:lnTo>
                <a:cubicBezTo>
                  <a:pt x="280551" y="430319"/>
                  <a:pt x="276976" y="426744"/>
                  <a:pt x="272566" y="426744"/>
                </a:cubicBezTo>
                <a:close/>
                <a:moveTo>
                  <a:pt x="454007" y="454007"/>
                </a:moveTo>
                <a:cubicBezTo>
                  <a:pt x="407430" y="500583"/>
                  <a:pt x="346097" y="527035"/>
                  <a:pt x="280551" y="529026"/>
                </a:cubicBezTo>
                <a:lnTo>
                  <a:pt x="280551" y="493778"/>
                </a:lnTo>
                <a:cubicBezTo>
                  <a:pt x="280651" y="493775"/>
                  <a:pt x="280750" y="493774"/>
                  <a:pt x="280851" y="493769"/>
                </a:cubicBezTo>
                <a:cubicBezTo>
                  <a:pt x="336818" y="491686"/>
                  <a:pt x="389464" y="468716"/>
                  <a:pt x="429089" y="429089"/>
                </a:cubicBezTo>
                <a:cubicBezTo>
                  <a:pt x="468716" y="389463"/>
                  <a:pt x="491686" y="336816"/>
                  <a:pt x="493769" y="280848"/>
                </a:cubicBezTo>
                <a:cubicBezTo>
                  <a:pt x="493772" y="280749"/>
                  <a:pt x="493774" y="280650"/>
                  <a:pt x="493777" y="280551"/>
                </a:cubicBezTo>
                <a:lnTo>
                  <a:pt x="529026" y="280551"/>
                </a:lnTo>
                <a:cubicBezTo>
                  <a:pt x="527035" y="346097"/>
                  <a:pt x="500583" y="407429"/>
                  <a:pt x="454007" y="454007"/>
                </a:cubicBezTo>
                <a:close/>
              </a:path>
            </a:pathLst>
          </a:custGeom>
          <a:solidFill>
            <a:schemeClr val="tx2"/>
          </a:solidFill>
          <a:ln w="1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Graphic 123">
            <a:extLst>
              <a:ext uri="{FF2B5EF4-FFF2-40B4-BE49-F238E27FC236}">
                <a16:creationId xmlns:a16="http://schemas.microsoft.com/office/drawing/2014/main" id="{0A5DACEB-F5C0-4B48-91EF-2DB364A48369}"/>
              </a:ext>
            </a:extLst>
          </p:cNvPr>
          <p:cNvSpPr/>
          <p:nvPr/>
        </p:nvSpPr>
        <p:spPr>
          <a:xfrm>
            <a:off x="5198851" y="5693702"/>
            <a:ext cx="542845" cy="545132"/>
          </a:xfrm>
          <a:custGeom>
            <a:avLst/>
            <a:gdLst>
              <a:gd name="connsiteX0" fmla="*/ 492556 w 542845"/>
              <a:gd name="connsiteY0" fmla="*/ 408883 h 545132"/>
              <a:gd name="connsiteX1" fmla="*/ 480362 w 542845"/>
              <a:gd name="connsiteY1" fmla="*/ 408883 h 545132"/>
              <a:gd name="connsiteX2" fmla="*/ 478232 w 542845"/>
              <a:gd name="connsiteY2" fmla="*/ 411014 h 545132"/>
              <a:gd name="connsiteX3" fmla="*/ 463972 w 542845"/>
              <a:gd name="connsiteY3" fmla="*/ 396753 h 545132"/>
              <a:gd name="connsiteX4" fmla="*/ 428258 w 542845"/>
              <a:gd name="connsiteY4" fmla="*/ 336649 h 545132"/>
              <a:gd name="connsiteX5" fmla="*/ 413611 w 542845"/>
              <a:gd name="connsiteY5" fmla="*/ 322001 h 545132"/>
              <a:gd name="connsiteX6" fmla="*/ 413611 w 542845"/>
              <a:gd name="connsiteY6" fmla="*/ 272567 h 545132"/>
              <a:gd name="connsiteX7" fmla="*/ 413611 w 542845"/>
              <a:gd name="connsiteY7" fmla="*/ 241599 h 545132"/>
              <a:gd name="connsiteX8" fmla="*/ 424113 w 542845"/>
              <a:gd name="connsiteY8" fmla="*/ 244991 h 545132"/>
              <a:gd name="connsiteX9" fmla="*/ 424343 w 542845"/>
              <a:gd name="connsiteY9" fmla="*/ 245011 h 545132"/>
              <a:gd name="connsiteX10" fmla="*/ 425004 w 542845"/>
              <a:gd name="connsiteY10" fmla="*/ 245034 h 545132"/>
              <a:gd name="connsiteX11" fmla="*/ 451139 w 542845"/>
              <a:gd name="connsiteY11" fmla="*/ 212869 h 545132"/>
              <a:gd name="connsiteX12" fmla="*/ 460532 w 542845"/>
              <a:gd name="connsiteY12" fmla="*/ 190997 h 545132"/>
              <a:gd name="connsiteX13" fmla="*/ 471188 w 542845"/>
              <a:gd name="connsiteY13" fmla="*/ 143421 h 545132"/>
              <a:gd name="connsiteX14" fmla="*/ 479363 w 542845"/>
              <a:gd name="connsiteY14" fmla="*/ 135247 h 545132"/>
              <a:gd name="connsiteX15" fmla="*/ 480364 w 542845"/>
              <a:gd name="connsiteY15" fmla="*/ 136248 h 545132"/>
              <a:gd name="connsiteX16" fmla="*/ 486460 w 542845"/>
              <a:gd name="connsiteY16" fmla="*/ 138772 h 545132"/>
              <a:gd name="connsiteX17" fmla="*/ 492558 w 542845"/>
              <a:gd name="connsiteY17" fmla="*/ 136248 h 545132"/>
              <a:gd name="connsiteX18" fmla="*/ 540321 w 542845"/>
              <a:gd name="connsiteY18" fmla="*/ 88486 h 545132"/>
              <a:gd name="connsiteX19" fmla="*/ 542845 w 542845"/>
              <a:gd name="connsiteY19" fmla="*/ 82388 h 545132"/>
              <a:gd name="connsiteX20" fmla="*/ 540321 w 542845"/>
              <a:gd name="connsiteY20" fmla="*/ 76291 h 545132"/>
              <a:gd name="connsiteX21" fmla="*/ 466550 w 542845"/>
              <a:gd name="connsiteY21" fmla="*/ 2524 h 545132"/>
              <a:gd name="connsiteX22" fmla="*/ 454356 w 542845"/>
              <a:gd name="connsiteY22" fmla="*/ 2524 h 545132"/>
              <a:gd name="connsiteX23" fmla="*/ 406593 w 542845"/>
              <a:gd name="connsiteY23" fmla="*/ 50288 h 545132"/>
              <a:gd name="connsiteX24" fmla="*/ 404069 w 542845"/>
              <a:gd name="connsiteY24" fmla="*/ 56386 h 545132"/>
              <a:gd name="connsiteX25" fmla="*/ 406594 w 542845"/>
              <a:gd name="connsiteY25" fmla="*/ 62484 h 545132"/>
              <a:gd name="connsiteX26" fmla="*/ 408723 w 542845"/>
              <a:gd name="connsiteY26" fmla="*/ 64612 h 545132"/>
              <a:gd name="connsiteX27" fmla="*/ 394462 w 542845"/>
              <a:gd name="connsiteY27" fmla="*/ 78872 h 545132"/>
              <a:gd name="connsiteX28" fmla="*/ 334358 w 542845"/>
              <a:gd name="connsiteY28" fmla="*/ 114586 h 545132"/>
              <a:gd name="connsiteX29" fmla="*/ 318567 w 542845"/>
              <a:gd name="connsiteY29" fmla="*/ 130378 h 545132"/>
              <a:gd name="connsiteX30" fmla="*/ 271424 w 542845"/>
              <a:gd name="connsiteY30" fmla="*/ 130378 h 545132"/>
              <a:gd name="connsiteX31" fmla="*/ 240861 w 542845"/>
              <a:gd name="connsiteY31" fmla="*/ 130378 h 545132"/>
              <a:gd name="connsiteX32" fmla="*/ 244993 w 542845"/>
              <a:gd name="connsiteY32" fmla="*/ 118730 h 545132"/>
              <a:gd name="connsiteX33" fmla="*/ 245016 w 542845"/>
              <a:gd name="connsiteY33" fmla="*/ 118500 h 545132"/>
              <a:gd name="connsiteX34" fmla="*/ 212873 w 542845"/>
              <a:gd name="connsiteY34" fmla="*/ 91705 h 545132"/>
              <a:gd name="connsiteX35" fmla="*/ 191002 w 542845"/>
              <a:gd name="connsiteY35" fmla="*/ 82310 h 545132"/>
              <a:gd name="connsiteX36" fmla="*/ 143425 w 542845"/>
              <a:gd name="connsiteY36" fmla="*/ 71654 h 545132"/>
              <a:gd name="connsiteX37" fmla="*/ 135253 w 542845"/>
              <a:gd name="connsiteY37" fmla="*/ 63481 h 545132"/>
              <a:gd name="connsiteX38" fmla="*/ 136252 w 542845"/>
              <a:gd name="connsiteY38" fmla="*/ 62481 h 545132"/>
              <a:gd name="connsiteX39" fmla="*/ 136252 w 542845"/>
              <a:gd name="connsiteY39" fmla="*/ 50287 h 545132"/>
              <a:gd name="connsiteX40" fmla="*/ 88484 w 542845"/>
              <a:gd name="connsiteY40" fmla="*/ 2524 h 545132"/>
              <a:gd name="connsiteX41" fmla="*/ 82388 w 542845"/>
              <a:gd name="connsiteY41" fmla="*/ 0 h 545132"/>
              <a:gd name="connsiteX42" fmla="*/ 76290 w 542845"/>
              <a:gd name="connsiteY42" fmla="*/ 2525 h 545132"/>
              <a:gd name="connsiteX43" fmla="*/ 2526 w 542845"/>
              <a:gd name="connsiteY43" fmla="*/ 76294 h 545132"/>
              <a:gd name="connsiteX44" fmla="*/ 2526 w 542845"/>
              <a:gd name="connsiteY44" fmla="*/ 88487 h 545132"/>
              <a:gd name="connsiteX45" fmla="*/ 50289 w 542845"/>
              <a:gd name="connsiteY45" fmla="*/ 136249 h 545132"/>
              <a:gd name="connsiteX46" fmla="*/ 56386 w 542845"/>
              <a:gd name="connsiteY46" fmla="*/ 138773 h 545132"/>
              <a:gd name="connsiteX47" fmla="*/ 62484 w 542845"/>
              <a:gd name="connsiteY47" fmla="*/ 136249 h 545132"/>
              <a:gd name="connsiteX48" fmla="*/ 64613 w 542845"/>
              <a:gd name="connsiteY48" fmla="*/ 134120 h 545132"/>
              <a:gd name="connsiteX49" fmla="*/ 78874 w 542845"/>
              <a:gd name="connsiteY49" fmla="*/ 148379 h 545132"/>
              <a:gd name="connsiteX50" fmla="*/ 114587 w 542845"/>
              <a:gd name="connsiteY50" fmla="*/ 208482 h 545132"/>
              <a:gd name="connsiteX51" fmla="*/ 129237 w 542845"/>
              <a:gd name="connsiteY51" fmla="*/ 223133 h 545132"/>
              <a:gd name="connsiteX52" fmla="*/ 129237 w 542845"/>
              <a:gd name="connsiteY52" fmla="*/ 272564 h 545132"/>
              <a:gd name="connsiteX53" fmla="*/ 129237 w 542845"/>
              <a:gd name="connsiteY53" fmla="*/ 303534 h 545132"/>
              <a:gd name="connsiteX54" fmla="*/ 118732 w 542845"/>
              <a:gd name="connsiteY54" fmla="*/ 300140 h 545132"/>
              <a:gd name="connsiteX55" fmla="*/ 118502 w 542845"/>
              <a:gd name="connsiteY55" fmla="*/ 300118 h 545132"/>
              <a:gd name="connsiteX56" fmla="*/ 91705 w 542845"/>
              <a:gd name="connsiteY56" fmla="*/ 332260 h 545132"/>
              <a:gd name="connsiteX57" fmla="*/ 82313 w 542845"/>
              <a:gd name="connsiteY57" fmla="*/ 354132 h 545132"/>
              <a:gd name="connsiteX58" fmla="*/ 71657 w 542845"/>
              <a:gd name="connsiteY58" fmla="*/ 401709 h 545132"/>
              <a:gd name="connsiteX59" fmla="*/ 63486 w 542845"/>
              <a:gd name="connsiteY59" fmla="*/ 409881 h 545132"/>
              <a:gd name="connsiteX60" fmla="*/ 62486 w 542845"/>
              <a:gd name="connsiteY60" fmla="*/ 408881 h 545132"/>
              <a:gd name="connsiteX61" fmla="*/ 50292 w 542845"/>
              <a:gd name="connsiteY61" fmla="*/ 408880 h 545132"/>
              <a:gd name="connsiteX62" fmla="*/ 2527 w 542845"/>
              <a:gd name="connsiteY62" fmla="*/ 456645 h 545132"/>
              <a:gd name="connsiteX63" fmla="*/ 1 w 542845"/>
              <a:gd name="connsiteY63" fmla="*/ 462743 h 545132"/>
              <a:gd name="connsiteX64" fmla="*/ 2526 w 542845"/>
              <a:gd name="connsiteY64" fmla="*/ 468840 h 545132"/>
              <a:gd name="connsiteX65" fmla="*/ 76291 w 542845"/>
              <a:gd name="connsiteY65" fmla="*/ 542608 h 545132"/>
              <a:gd name="connsiteX66" fmla="*/ 82389 w 542845"/>
              <a:gd name="connsiteY66" fmla="*/ 545132 h 545132"/>
              <a:gd name="connsiteX67" fmla="*/ 88486 w 542845"/>
              <a:gd name="connsiteY67" fmla="*/ 542608 h 545132"/>
              <a:gd name="connsiteX68" fmla="*/ 136249 w 542845"/>
              <a:gd name="connsiteY68" fmla="*/ 494844 h 545132"/>
              <a:gd name="connsiteX69" fmla="*/ 136249 w 542845"/>
              <a:gd name="connsiteY69" fmla="*/ 482649 h 545132"/>
              <a:gd name="connsiteX70" fmla="*/ 134120 w 542845"/>
              <a:gd name="connsiteY70" fmla="*/ 480520 h 545132"/>
              <a:gd name="connsiteX71" fmla="*/ 148382 w 542845"/>
              <a:gd name="connsiteY71" fmla="*/ 466259 h 545132"/>
              <a:gd name="connsiteX72" fmla="*/ 149357 w 542845"/>
              <a:gd name="connsiteY72" fmla="*/ 466276 h 545132"/>
              <a:gd name="connsiteX73" fmla="*/ 208485 w 542845"/>
              <a:gd name="connsiteY73" fmla="*/ 430547 h 545132"/>
              <a:gd name="connsiteX74" fmla="*/ 223237 w 542845"/>
              <a:gd name="connsiteY74" fmla="*/ 415795 h 545132"/>
              <a:gd name="connsiteX75" fmla="*/ 224114 w 542845"/>
              <a:gd name="connsiteY75" fmla="*/ 414754 h 545132"/>
              <a:gd name="connsiteX76" fmla="*/ 271423 w 542845"/>
              <a:gd name="connsiteY76" fmla="*/ 414754 h 545132"/>
              <a:gd name="connsiteX77" fmla="*/ 301986 w 542845"/>
              <a:gd name="connsiteY77" fmla="*/ 414754 h 545132"/>
              <a:gd name="connsiteX78" fmla="*/ 297853 w 542845"/>
              <a:gd name="connsiteY78" fmla="*/ 426402 h 545132"/>
              <a:gd name="connsiteX79" fmla="*/ 297831 w 542845"/>
              <a:gd name="connsiteY79" fmla="*/ 426630 h 545132"/>
              <a:gd name="connsiteX80" fmla="*/ 329972 w 542845"/>
              <a:gd name="connsiteY80" fmla="*/ 453427 h 545132"/>
              <a:gd name="connsiteX81" fmla="*/ 351844 w 542845"/>
              <a:gd name="connsiteY81" fmla="*/ 462822 h 545132"/>
              <a:gd name="connsiteX82" fmla="*/ 399421 w 542845"/>
              <a:gd name="connsiteY82" fmla="*/ 473477 h 545132"/>
              <a:gd name="connsiteX83" fmla="*/ 407594 w 542845"/>
              <a:gd name="connsiteY83" fmla="*/ 481650 h 545132"/>
              <a:gd name="connsiteX84" fmla="*/ 406594 w 542845"/>
              <a:gd name="connsiteY84" fmla="*/ 482649 h 545132"/>
              <a:gd name="connsiteX85" fmla="*/ 406594 w 542845"/>
              <a:gd name="connsiteY85" fmla="*/ 494844 h 545132"/>
              <a:gd name="connsiteX86" fmla="*/ 454357 w 542845"/>
              <a:gd name="connsiteY86" fmla="*/ 542608 h 545132"/>
              <a:gd name="connsiteX87" fmla="*/ 460455 w 542845"/>
              <a:gd name="connsiteY87" fmla="*/ 545132 h 545132"/>
              <a:gd name="connsiteX88" fmla="*/ 466552 w 542845"/>
              <a:gd name="connsiteY88" fmla="*/ 542607 h 545132"/>
              <a:gd name="connsiteX89" fmla="*/ 540318 w 542845"/>
              <a:gd name="connsiteY89" fmla="*/ 468838 h 545132"/>
              <a:gd name="connsiteX90" fmla="*/ 540318 w 542845"/>
              <a:gd name="connsiteY90" fmla="*/ 456645 h 545132"/>
              <a:gd name="connsiteX91" fmla="*/ 492556 w 542845"/>
              <a:gd name="connsiteY91" fmla="*/ 408883 h 545132"/>
              <a:gd name="connsiteX92" fmla="*/ 460453 w 542845"/>
              <a:gd name="connsiteY92" fmla="*/ 20816 h 545132"/>
              <a:gd name="connsiteX93" fmla="*/ 522027 w 542845"/>
              <a:gd name="connsiteY93" fmla="*/ 82389 h 545132"/>
              <a:gd name="connsiteX94" fmla="*/ 486458 w 542845"/>
              <a:gd name="connsiteY94" fmla="*/ 117957 h 545132"/>
              <a:gd name="connsiteX95" fmla="*/ 427022 w 542845"/>
              <a:gd name="connsiteY95" fmla="*/ 58526 h 545132"/>
              <a:gd name="connsiteX96" fmla="*/ 427012 w 542845"/>
              <a:gd name="connsiteY96" fmla="*/ 58515 h 545132"/>
              <a:gd name="connsiteX97" fmla="*/ 427002 w 542845"/>
              <a:gd name="connsiteY97" fmla="*/ 58506 h 545132"/>
              <a:gd name="connsiteX98" fmla="*/ 424882 w 542845"/>
              <a:gd name="connsiteY98" fmla="*/ 56386 h 545132"/>
              <a:gd name="connsiteX99" fmla="*/ 460453 w 542845"/>
              <a:gd name="connsiteY99" fmla="*/ 20816 h 545132"/>
              <a:gd name="connsiteX100" fmla="*/ 280044 w 542845"/>
              <a:gd name="connsiteY100" fmla="*/ 147622 h 545132"/>
              <a:gd name="connsiteX101" fmla="*/ 360328 w 542845"/>
              <a:gd name="connsiteY101" fmla="*/ 147622 h 545132"/>
              <a:gd name="connsiteX102" fmla="*/ 368950 w 542845"/>
              <a:gd name="connsiteY102" fmla="*/ 139000 h 545132"/>
              <a:gd name="connsiteX103" fmla="*/ 360328 w 542845"/>
              <a:gd name="connsiteY103" fmla="*/ 130378 h 545132"/>
              <a:gd name="connsiteX104" fmla="*/ 342950 w 542845"/>
              <a:gd name="connsiteY104" fmla="*/ 130378 h 545132"/>
              <a:gd name="connsiteX105" fmla="*/ 346616 w 542845"/>
              <a:gd name="connsiteY105" fmla="*/ 126713 h 545132"/>
              <a:gd name="connsiteX106" fmla="*/ 346746 w 542845"/>
              <a:gd name="connsiteY106" fmla="*/ 126580 h 545132"/>
              <a:gd name="connsiteX107" fmla="*/ 395421 w 542845"/>
              <a:gd name="connsiteY107" fmla="*/ 96314 h 545132"/>
              <a:gd name="connsiteX108" fmla="*/ 403659 w 542845"/>
              <a:gd name="connsiteY108" fmla="*/ 94060 h 545132"/>
              <a:gd name="connsiteX109" fmla="*/ 420916 w 542845"/>
              <a:gd name="connsiteY109" fmla="*/ 76805 h 545132"/>
              <a:gd name="connsiteX110" fmla="*/ 467165 w 542845"/>
              <a:gd name="connsiteY110" fmla="*/ 123053 h 545132"/>
              <a:gd name="connsiteX111" fmla="*/ 456012 w 542845"/>
              <a:gd name="connsiteY111" fmla="*/ 134206 h 545132"/>
              <a:gd name="connsiteX112" fmla="*/ 453567 w 542845"/>
              <a:gd name="connsiteY112" fmla="*/ 141481 h 545132"/>
              <a:gd name="connsiteX113" fmla="*/ 446346 w 542845"/>
              <a:gd name="connsiteY113" fmla="*/ 181189 h 545132"/>
              <a:gd name="connsiteX114" fmla="*/ 434099 w 542845"/>
              <a:gd name="connsiteY114" fmla="*/ 210207 h 545132"/>
              <a:gd name="connsiteX115" fmla="*/ 425335 w 542845"/>
              <a:gd name="connsiteY115" fmla="*/ 227767 h 545132"/>
              <a:gd name="connsiteX116" fmla="*/ 420760 w 542845"/>
              <a:gd name="connsiteY116" fmla="*/ 225099 h 545132"/>
              <a:gd name="connsiteX117" fmla="*/ 421840 w 542845"/>
              <a:gd name="connsiteY117" fmla="*/ 196454 h 545132"/>
              <a:gd name="connsiteX118" fmla="*/ 416362 w 542845"/>
              <a:gd name="connsiteY118" fmla="*/ 185566 h 545132"/>
              <a:gd name="connsiteX119" fmla="*/ 413609 w 542845"/>
              <a:gd name="connsiteY119" fmla="*/ 185135 h 545132"/>
              <a:gd name="connsiteX120" fmla="*/ 413609 w 542845"/>
              <a:gd name="connsiteY120" fmla="*/ 139002 h 545132"/>
              <a:gd name="connsiteX121" fmla="*/ 404987 w 542845"/>
              <a:gd name="connsiteY121" fmla="*/ 130380 h 545132"/>
              <a:gd name="connsiteX122" fmla="*/ 387917 w 542845"/>
              <a:gd name="connsiteY122" fmla="*/ 130380 h 545132"/>
              <a:gd name="connsiteX123" fmla="*/ 379295 w 542845"/>
              <a:gd name="connsiteY123" fmla="*/ 139002 h 545132"/>
              <a:gd name="connsiteX124" fmla="*/ 387917 w 542845"/>
              <a:gd name="connsiteY124" fmla="*/ 147624 h 545132"/>
              <a:gd name="connsiteX125" fmla="*/ 396363 w 542845"/>
              <a:gd name="connsiteY125" fmla="*/ 147624 h 545132"/>
              <a:gd name="connsiteX126" fmla="*/ 396363 w 542845"/>
              <a:gd name="connsiteY126" fmla="*/ 202409 h 545132"/>
              <a:gd name="connsiteX127" fmla="*/ 396363 w 542845"/>
              <a:gd name="connsiteY127" fmla="*/ 202421 h 545132"/>
              <a:gd name="connsiteX128" fmla="*/ 396363 w 542845"/>
              <a:gd name="connsiteY128" fmla="*/ 263945 h 545132"/>
              <a:gd name="connsiteX129" fmla="*/ 352577 w 542845"/>
              <a:gd name="connsiteY129" fmla="*/ 263945 h 545132"/>
              <a:gd name="connsiteX130" fmla="*/ 343955 w 542845"/>
              <a:gd name="connsiteY130" fmla="*/ 272567 h 545132"/>
              <a:gd name="connsiteX131" fmla="*/ 343955 w 542845"/>
              <a:gd name="connsiteY131" fmla="*/ 287653 h 545132"/>
              <a:gd name="connsiteX132" fmla="*/ 348177 w 542845"/>
              <a:gd name="connsiteY132" fmla="*/ 295067 h 545132"/>
              <a:gd name="connsiteX133" fmla="*/ 357788 w 542845"/>
              <a:gd name="connsiteY133" fmla="*/ 311920 h 545132"/>
              <a:gd name="connsiteX134" fmla="*/ 338204 w 542845"/>
              <a:gd name="connsiteY134" fmla="*/ 331503 h 545132"/>
              <a:gd name="connsiteX135" fmla="*/ 318620 w 542845"/>
              <a:gd name="connsiteY135" fmla="*/ 311920 h 545132"/>
              <a:gd name="connsiteX136" fmla="*/ 328231 w 542845"/>
              <a:gd name="connsiteY136" fmla="*/ 295067 h 545132"/>
              <a:gd name="connsiteX137" fmla="*/ 332452 w 542845"/>
              <a:gd name="connsiteY137" fmla="*/ 287653 h 545132"/>
              <a:gd name="connsiteX138" fmla="*/ 332452 w 542845"/>
              <a:gd name="connsiteY138" fmla="*/ 272567 h 545132"/>
              <a:gd name="connsiteX139" fmla="*/ 323830 w 542845"/>
              <a:gd name="connsiteY139" fmla="*/ 263945 h 545132"/>
              <a:gd name="connsiteX140" fmla="*/ 280045 w 542845"/>
              <a:gd name="connsiteY140" fmla="*/ 263945 h 545132"/>
              <a:gd name="connsiteX141" fmla="*/ 280045 w 542845"/>
              <a:gd name="connsiteY141" fmla="*/ 228781 h 545132"/>
              <a:gd name="connsiteX142" fmla="*/ 282020 w 542845"/>
              <a:gd name="connsiteY142" fmla="*/ 228781 h 545132"/>
              <a:gd name="connsiteX143" fmla="*/ 310778 w 542845"/>
              <a:gd name="connsiteY143" fmla="*/ 242612 h 545132"/>
              <a:gd name="connsiteX144" fmla="*/ 347604 w 542845"/>
              <a:gd name="connsiteY144" fmla="*/ 205784 h 545132"/>
              <a:gd name="connsiteX145" fmla="*/ 310778 w 542845"/>
              <a:gd name="connsiteY145" fmla="*/ 168958 h 545132"/>
              <a:gd name="connsiteX146" fmla="*/ 282020 w 542845"/>
              <a:gd name="connsiteY146" fmla="*/ 182790 h 545132"/>
              <a:gd name="connsiteX147" fmla="*/ 280045 w 542845"/>
              <a:gd name="connsiteY147" fmla="*/ 182790 h 545132"/>
              <a:gd name="connsiteX148" fmla="*/ 280045 w 542845"/>
              <a:gd name="connsiteY148" fmla="*/ 147622 h 545132"/>
              <a:gd name="connsiteX149" fmla="*/ 262800 w 542845"/>
              <a:gd name="connsiteY149" fmla="*/ 147622 h 545132"/>
              <a:gd name="connsiteX150" fmla="*/ 262800 w 542845"/>
              <a:gd name="connsiteY150" fmla="*/ 191409 h 545132"/>
              <a:gd name="connsiteX151" fmla="*/ 271422 w 542845"/>
              <a:gd name="connsiteY151" fmla="*/ 200032 h 545132"/>
              <a:gd name="connsiteX152" fmla="*/ 286507 w 542845"/>
              <a:gd name="connsiteY152" fmla="*/ 200032 h 545132"/>
              <a:gd name="connsiteX153" fmla="*/ 293920 w 542845"/>
              <a:gd name="connsiteY153" fmla="*/ 195810 h 545132"/>
              <a:gd name="connsiteX154" fmla="*/ 310774 w 542845"/>
              <a:gd name="connsiteY154" fmla="*/ 186199 h 545132"/>
              <a:gd name="connsiteX155" fmla="*/ 330357 w 542845"/>
              <a:gd name="connsiteY155" fmla="*/ 205781 h 545132"/>
              <a:gd name="connsiteX156" fmla="*/ 310774 w 542845"/>
              <a:gd name="connsiteY156" fmla="*/ 225365 h 545132"/>
              <a:gd name="connsiteX157" fmla="*/ 293920 w 542845"/>
              <a:gd name="connsiteY157" fmla="*/ 215754 h 545132"/>
              <a:gd name="connsiteX158" fmla="*/ 286507 w 542845"/>
              <a:gd name="connsiteY158" fmla="*/ 211533 h 545132"/>
              <a:gd name="connsiteX159" fmla="*/ 271422 w 542845"/>
              <a:gd name="connsiteY159" fmla="*/ 211533 h 545132"/>
              <a:gd name="connsiteX160" fmla="*/ 262800 w 542845"/>
              <a:gd name="connsiteY160" fmla="*/ 220155 h 545132"/>
              <a:gd name="connsiteX161" fmla="*/ 262800 w 542845"/>
              <a:gd name="connsiteY161" fmla="*/ 263941 h 545132"/>
              <a:gd name="connsiteX162" fmla="*/ 227634 w 542845"/>
              <a:gd name="connsiteY162" fmla="*/ 263941 h 545132"/>
              <a:gd name="connsiteX163" fmla="*/ 227634 w 542845"/>
              <a:gd name="connsiteY163" fmla="*/ 261966 h 545132"/>
              <a:gd name="connsiteX164" fmla="*/ 241465 w 542845"/>
              <a:gd name="connsiteY164" fmla="*/ 233209 h 545132"/>
              <a:gd name="connsiteX165" fmla="*/ 204638 w 542845"/>
              <a:gd name="connsiteY165" fmla="*/ 196382 h 545132"/>
              <a:gd name="connsiteX166" fmla="*/ 167810 w 542845"/>
              <a:gd name="connsiteY166" fmla="*/ 233209 h 545132"/>
              <a:gd name="connsiteX167" fmla="*/ 181641 w 542845"/>
              <a:gd name="connsiteY167" fmla="*/ 261965 h 545132"/>
              <a:gd name="connsiteX168" fmla="*/ 181641 w 542845"/>
              <a:gd name="connsiteY168" fmla="*/ 263941 h 545132"/>
              <a:gd name="connsiteX169" fmla="*/ 146479 w 542845"/>
              <a:gd name="connsiteY169" fmla="*/ 263941 h 545132"/>
              <a:gd name="connsiteX170" fmla="*/ 146479 w 542845"/>
              <a:gd name="connsiteY170" fmla="*/ 147622 h 545132"/>
              <a:gd name="connsiteX171" fmla="*/ 262800 w 542845"/>
              <a:gd name="connsiteY171" fmla="*/ 147622 h 545132"/>
              <a:gd name="connsiteX172" fmla="*/ 58524 w 542845"/>
              <a:gd name="connsiteY172" fmla="*/ 115818 h 545132"/>
              <a:gd name="connsiteX173" fmla="*/ 58513 w 542845"/>
              <a:gd name="connsiteY173" fmla="*/ 115829 h 545132"/>
              <a:gd name="connsiteX174" fmla="*/ 58502 w 542845"/>
              <a:gd name="connsiteY174" fmla="*/ 115841 h 545132"/>
              <a:gd name="connsiteX175" fmla="*/ 56384 w 542845"/>
              <a:gd name="connsiteY175" fmla="*/ 117958 h 545132"/>
              <a:gd name="connsiteX176" fmla="*/ 20815 w 542845"/>
              <a:gd name="connsiteY176" fmla="*/ 82391 h 545132"/>
              <a:gd name="connsiteX177" fmla="*/ 82388 w 542845"/>
              <a:gd name="connsiteY177" fmla="*/ 20815 h 545132"/>
              <a:gd name="connsiteX178" fmla="*/ 117957 w 542845"/>
              <a:gd name="connsiteY178" fmla="*/ 56385 h 545132"/>
              <a:gd name="connsiteX179" fmla="*/ 116967 w 542845"/>
              <a:gd name="connsiteY179" fmla="*/ 57375 h 545132"/>
              <a:gd name="connsiteX180" fmla="*/ 116956 w 542845"/>
              <a:gd name="connsiteY180" fmla="*/ 57386 h 545132"/>
              <a:gd name="connsiteX181" fmla="*/ 116945 w 542845"/>
              <a:gd name="connsiteY181" fmla="*/ 57398 h 545132"/>
              <a:gd name="connsiteX182" fmla="*/ 58524 w 542845"/>
              <a:gd name="connsiteY182" fmla="*/ 115818 h 545132"/>
              <a:gd name="connsiteX183" fmla="*/ 129232 w 542845"/>
              <a:gd name="connsiteY183" fmla="*/ 139000 h 545132"/>
              <a:gd name="connsiteX184" fmla="*/ 129232 w 542845"/>
              <a:gd name="connsiteY184" fmla="*/ 198746 h 545132"/>
              <a:gd name="connsiteX185" fmla="*/ 126714 w 542845"/>
              <a:gd name="connsiteY185" fmla="*/ 196225 h 545132"/>
              <a:gd name="connsiteX186" fmla="*/ 126579 w 542845"/>
              <a:gd name="connsiteY186" fmla="*/ 196094 h 545132"/>
              <a:gd name="connsiteX187" fmla="*/ 96313 w 542845"/>
              <a:gd name="connsiteY187" fmla="*/ 147417 h 545132"/>
              <a:gd name="connsiteX188" fmla="*/ 94058 w 542845"/>
              <a:gd name="connsiteY188" fmla="*/ 139179 h 545132"/>
              <a:gd name="connsiteX189" fmla="*/ 76804 w 542845"/>
              <a:gd name="connsiteY189" fmla="*/ 121928 h 545132"/>
              <a:gd name="connsiteX190" fmla="*/ 123053 w 542845"/>
              <a:gd name="connsiteY190" fmla="*/ 75679 h 545132"/>
              <a:gd name="connsiteX191" fmla="*/ 134204 w 542845"/>
              <a:gd name="connsiteY191" fmla="*/ 86829 h 545132"/>
              <a:gd name="connsiteX192" fmla="*/ 141479 w 542845"/>
              <a:gd name="connsiteY192" fmla="*/ 89274 h 545132"/>
              <a:gd name="connsiteX193" fmla="*/ 181187 w 542845"/>
              <a:gd name="connsiteY193" fmla="*/ 96496 h 545132"/>
              <a:gd name="connsiteX194" fmla="*/ 210205 w 542845"/>
              <a:gd name="connsiteY194" fmla="*/ 108744 h 545132"/>
              <a:gd name="connsiteX195" fmla="*/ 227765 w 542845"/>
              <a:gd name="connsiteY195" fmla="*/ 117506 h 545132"/>
              <a:gd name="connsiteX196" fmla="*/ 225096 w 542845"/>
              <a:gd name="connsiteY196" fmla="*/ 122083 h 545132"/>
              <a:gd name="connsiteX197" fmla="*/ 215781 w 542845"/>
              <a:gd name="connsiteY197" fmla="*/ 124130 h 545132"/>
              <a:gd name="connsiteX198" fmla="*/ 207828 w 542845"/>
              <a:gd name="connsiteY198" fmla="*/ 122118 h 545132"/>
              <a:gd name="connsiteX199" fmla="*/ 205660 w 542845"/>
              <a:gd name="connsiteY199" fmla="*/ 121766 h 545132"/>
              <a:gd name="connsiteX200" fmla="*/ 202398 w 542845"/>
              <a:gd name="connsiteY200" fmla="*/ 122597 h 545132"/>
              <a:gd name="connsiteX201" fmla="*/ 196447 w 542845"/>
              <a:gd name="connsiteY201" fmla="*/ 121001 h 545132"/>
              <a:gd name="connsiteX202" fmla="*/ 185562 w 542845"/>
              <a:gd name="connsiteY202" fmla="*/ 126480 h 545132"/>
              <a:gd name="connsiteX203" fmla="*/ 185215 w 542845"/>
              <a:gd name="connsiteY203" fmla="*/ 130378 h 545132"/>
              <a:gd name="connsiteX204" fmla="*/ 137855 w 542845"/>
              <a:gd name="connsiteY204" fmla="*/ 130378 h 545132"/>
              <a:gd name="connsiteX205" fmla="*/ 129232 w 542845"/>
              <a:gd name="connsiteY205" fmla="*/ 139000 h 545132"/>
              <a:gd name="connsiteX206" fmla="*/ 82389 w 542845"/>
              <a:gd name="connsiteY206" fmla="*/ 524316 h 545132"/>
              <a:gd name="connsiteX207" fmla="*/ 20816 w 542845"/>
              <a:gd name="connsiteY207" fmla="*/ 462741 h 545132"/>
              <a:gd name="connsiteX208" fmla="*/ 56387 w 542845"/>
              <a:gd name="connsiteY208" fmla="*/ 427173 h 545132"/>
              <a:gd name="connsiteX209" fmla="*/ 57378 w 542845"/>
              <a:gd name="connsiteY209" fmla="*/ 428163 h 545132"/>
              <a:gd name="connsiteX210" fmla="*/ 57388 w 542845"/>
              <a:gd name="connsiteY210" fmla="*/ 428175 h 545132"/>
              <a:gd name="connsiteX211" fmla="*/ 57400 w 542845"/>
              <a:gd name="connsiteY211" fmla="*/ 428185 h 545132"/>
              <a:gd name="connsiteX212" fmla="*/ 115829 w 542845"/>
              <a:gd name="connsiteY212" fmla="*/ 486617 h 545132"/>
              <a:gd name="connsiteX213" fmla="*/ 115830 w 542845"/>
              <a:gd name="connsiteY213" fmla="*/ 486618 h 545132"/>
              <a:gd name="connsiteX214" fmla="*/ 115831 w 542845"/>
              <a:gd name="connsiteY214" fmla="*/ 486619 h 545132"/>
              <a:gd name="connsiteX215" fmla="*/ 117960 w 542845"/>
              <a:gd name="connsiteY215" fmla="*/ 488745 h 545132"/>
              <a:gd name="connsiteX216" fmla="*/ 82389 w 542845"/>
              <a:gd name="connsiteY216" fmla="*/ 524316 h 545132"/>
              <a:gd name="connsiteX217" fmla="*/ 196226 w 542845"/>
              <a:gd name="connsiteY217" fmla="*/ 418418 h 545132"/>
              <a:gd name="connsiteX218" fmla="*/ 196098 w 542845"/>
              <a:gd name="connsiteY218" fmla="*/ 418549 h 545132"/>
              <a:gd name="connsiteX219" fmla="*/ 147420 w 542845"/>
              <a:gd name="connsiteY219" fmla="*/ 448819 h 545132"/>
              <a:gd name="connsiteX220" fmla="*/ 139182 w 542845"/>
              <a:gd name="connsiteY220" fmla="*/ 451073 h 545132"/>
              <a:gd name="connsiteX221" fmla="*/ 121927 w 542845"/>
              <a:gd name="connsiteY221" fmla="*/ 468328 h 545132"/>
              <a:gd name="connsiteX222" fmla="*/ 75679 w 542845"/>
              <a:gd name="connsiteY222" fmla="*/ 422079 h 545132"/>
              <a:gd name="connsiteX223" fmla="*/ 86829 w 542845"/>
              <a:gd name="connsiteY223" fmla="*/ 410929 h 545132"/>
              <a:gd name="connsiteX224" fmla="*/ 89273 w 542845"/>
              <a:gd name="connsiteY224" fmla="*/ 403654 h 545132"/>
              <a:gd name="connsiteX225" fmla="*/ 96495 w 542845"/>
              <a:gd name="connsiteY225" fmla="*/ 363946 h 545132"/>
              <a:gd name="connsiteX226" fmla="*/ 108741 w 542845"/>
              <a:gd name="connsiteY226" fmla="*/ 334927 h 545132"/>
              <a:gd name="connsiteX227" fmla="*/ 117505 w 542845"/>
              <a:gd name="connsiteY227" fmla="*/ 317367 h 545132"/>
              <a:gd name="connsiteX228" fmla="*/ 122082 w 542845"/>
              <a:gd name="connsiteY228" fmla="*/ 320036 h 545132"/>
              <a:gd name="connsiteX229" fmla="*/ 121001 w 542845"/>
              <a:gd name="connsiteY229" fmla="*/ 348684 h 545132"/>
              <a:gd name="connsiteX230" fmla="*/ 126480 w 542845"/>
              <a:gd name="connsiteY230" fmla="*/ 359569 h 545132"/>
              <a:gd name="connsiteX231" fmla="*/ 129235 w 542845"/>
              <a:gd name="connsiteY231" fmla="*/ 360000 h 545132"/>
              <a:gd name="connsiteX232" fmla="*/ 129235 w 542845"/>
              <a:gd name="connsiteY232" fmla="*/ 406133 h 545132"/>
              <a:gd name="connsiteX233" fmla="*/ 137857 w 542845"/>
              <a:gd name="connsiteY233" fmla="*/ 414755 h 545132"/>
              <a:gd name="connsiteX234" fmla="*/ 199891 w 542845"/>
              <a:gd name="connsiteY234" fmla="*/ 414755 h 545132"/>
              <a:gd name="connsiteX235" fmla="*/ 196226 w 542845"/>
              <a:gd name="connsiteY235" fmla="*/ 418418 h 545132"/>
              <a:gd name="connsiteX236" fmla="*/ 262801 w 542845"/>
              <a:gd name="connsiteY236" fmla="*/ 397509 h 545132"/>
              <a:gd name="connsiteX237" fmla="*/ 146480 w 542845"/>
              <a:gd name="connsiteY237" fmla="*/ 397509 h 545132"/>
              <a:gd name="connsiteX238" fmla="*/ 146480 w 542845"/>
              <a:gd name="connsiteY238" fmla="*/ 342720 h 545132"/>
              <a:gd name="connsiteX239" fmla="*/ 146480 w 542845"/>
              <a:gd name="connsiteY239" fmla="*/ 342715 h 545132"/>
              <a:gd name="connsiteX240" fmla="*/ 146480 w 542845"/>
              <a:gd name="connsiteY240" fmla="*/ 281187 h 545132"/>
              <a:gd name="connsiteX241" fmla="*/ 190264 w 542845"/>
              <a:gd name="connsiteY241" fmla="*/ 281187 h 545132"/>
              <a:gd name="connsiteX242" fmla="*/ 198886 w 542845"/>
              <a:gd name="connsiteY242" fmla="*/ 272565 h 545132"/>
              <a:gd name="connsiteX243" fmla="*/ 198886 w 542845"/>
              <a:gd name="connsiteY243" fmla="*/ 257479 h 545132"/>
              <a:gd name="connsiteX244" fmla="*/ 194667 w 542845"/>
              <a:gd name="connsiteY244" fmla="*/ 250067 h 545132"/>
              <a:gd name="connsiteX245" fmla="*/ 185054 w 542845"/>
              <a:gd name="connsiteY245" fmla="*/ 233212 h 545132"/>
              <a:gd name="connsiteX246" fmla="*/ 204638 w 542845"/>
              <a:gd name="connsiteY246" fmla="*/ 213629 h 545132"/>
              <a:gd name="connsiteX247" fmla="*/ 224221 w 542845"/>
              <a:gd name="connsiteY247" fmla="*/ 233212 h 545132"/>
              <a:gd name="connsiteX248" fmla="*/ 214611 w 542845"/>
              <a:gd name="connsiteY248" fmla="*/ 250065 h 545132"/>
              <a:gd name="connsiteX249" fmla="*/ 210389 w 542845"/>
              <a:gd name="connsiteY249" fmla="*/ 257479 h 545132"/>
              <a:gd name="connsiteX250" fmla="*/ 210389 w 542845"/>
              <a:gd name="connsiteY250" fmla="*/ 272564 h 545132"/>
              <a:gd name="connsiteX251" fmla="*/ 219011 w 542845"/>
              <a:gd name="connsiteY251" fmla="*/ 281186 h 545132"/>
              <a:gd name="connsiteX252" fmla="*/ 262799 w 542845"/>
              <a:gd name="connsiteY252" fmla="*/ 281186 h 545132"/>
              <a:gd name="connsiteX253" fmla="*/ 262799 w 542845"/>
              <a:gd name="connsiteY253" fmla="*/ 316351 h 545132"/>
              <a:gd name="connsiteX254" fmla="*/ 260823 w 542845"/>
              <a:gd name="connsiteY254" fmla="*/ 316351 h 545132"/>
              <a:gd name="connsiteX255" fmla="*/ 232068 w 542845"/>
              <a:gd name="connsiteY255" fmla="*/ 302520 h 545132"/>
              <a:gd name="connsiteX256" fmla="*/ 195238 w 542845"/>
              <a:gd name="connsiteY256" fmla="*/ 339349 h 545132"/>
              <a:gd name="connsiteX257" fmla="*/ 232068 w 542845"/>
              <a:gd name="connsiteY257" fmla="*/ 376176 h 545132"/>
              <a:gd name="connsiteX258" fmla="*/ 260823 w 542845"/>
              <a:gd name="connsiteY258" fmla="*/ 362344 h 545132"/>
              <a:gd name="connsiteX259" fmla="*/ 262799 w 542845"/>
              <a:gd name="connsiteY259" fmla="*/ 362344 h 545132"/>
              <a:gd name="connsiteX260" fmla="*/ 262799 w 542845"/>
              <a:gd name="connsiteY260" fmla="*/ 397509 h 545132"/>
              <a:gd name="connsiteX261" fmla="*/ 280044 w 542845"/>
              <a:gd name="connsiteY261" fmla="*/ 397509 h 545132"/>
              <a:gd name="connsiteX262" fmla="*/ 280044 w 542845"/>
              <a:gd name="connsiteY262" fmla="*/ 353721 h 545132"/>
              <a:gd name="connsiteX263" fmla="*/ 271422 w 542845"/>
              <a:gd name="connsiteY263" fmla="*/ 345099 h 545132"/>
              <a:gd name="connsiteX264" fmla="*/ 256336 w 542845"/>
              <a:gd name="connsiteY264" fmla="*/ 345099 h 545132"/>
              <a:gd name="connsiteX265" fmla="*/ 248923 w 542845"/>
              <a:gd name="connsiteY265" fmla="*/ 349320 h 545132"/>
              <a:gd name="connsiteX266" fmla="*/ 232069 w 542845"/>
              <a:gd name="connsiteY266" fmla="*/ 358933 h 545132"/>
              <a:gd name="connsiteX267" fmla="*/ 212485 w 542845"/>
              <a:gd name="connsiteY267" fmla="*/ 339350 h 545132"/>
              <a:gd name="connsiteX268" fmla="*/ 232069 w 542845"/>
              <a:gd name="connsiteY268" fmla="*/ 319766 h 545132"/>
              <a:gd name="connsiteX269" fmla="*/ 248923 w 542845"/>
              <a:gd name="connsiteY269" fmla="*/ 329378 h 545132"/>
              <a:gd name="connsiteX270" fmla="*/ 256336 w 542845"/>
              <a:gd name="connsiteY270" fmla="*/ 333598 h 545132"/>
              <a:gd name="connsiteX271" fmla="*/ 271421 w 542845"/>
              <a:gd name="connsiteY271" fmla="*/ 333598 h 545132"/>
              <a:gd name="connsiteX272" fmla="*/ 280043 w 542845"/>
              <a:gd name="connsiteY272" fmla="*/ 324976 h 545132"/>
              <a:gd name="connsiteX273" fmla="*/ 280043 w 542845"/>
              <a:gd name="connsiteY273" fmla="*/ 281189 h 545132"/>
              <a:gd name="connsiteX274" fmla="*/ 315206 w 542845"/>
              <a:gd name="connsiteY274" fmla="*/ 281189 h 545132"/>
              <a:gd name="connsiteX275" fmla="*/ 315206 w 542845"/>
              <a:gd name="connsiteY275" fmla="*/ 283166 h 545132"/>
              <a:gd name="connsiteX276" fmla="*/ 301375 w 542845"/>
              <a:gd name="connsiteY276" fmla="*/ 311922 h 545132"/>
              <a:gd name="connsiteX277" fmla="*/ 338203 w 542845"/>
              <a:gd name="connsiteY277" fmla="*/ 348749 h 545132"/>
              <a:gd name="connsiteX278" fmla="*/ 375032 w 542845"/>
              <a:gd name="connsiteY278" fmla="*/ 311922 h 545132"/>
              <a:gd name="connsiteX279" fmla="*/ 361200 w 542845"/>
              <a:gd name="connsiteY279" fmla="*/ 283165 h 545132"/>
              <a:gd name="connsiteX280" fmla="*/ 361200 w 542845"/>
              <a:gd name="connsiteY280" fmla="*/ 281189 h 545132"/>
              <a:gd name="connsiteX281" fmla="*/ 396364 w 542845"/>
              <a:gd name="connsiteY281" fmla="*/ 281189 h 545132"/>
              <a:gd name="connsiteX282" fmla="*/ 396364 w 542845"/>
              <a:gd name="connsiteY282" fmla="*/ 397511 h 545132"/>
              <a:gd name="connsiteX283" fmla="*/ 280044 w 542845"/>
              <a:gd name="connsiteY283" fmla="*/ 397511 h 545132"/>
              <a:gd name="connsiteX284" fmla="*/ 408638 w 542845"/>
              <a:gd name="connsiteY284" fmla="*/ 458302 h 545132"/>
              <a:gd name="connsiteX285" fmla="*/ 401363 w 542845"/>
              <a:gd name="connsiteY285" fmla="*/ 455857 h 545132"/>
              <a:gd name="connsiteX286" fmla="*/ 361654 w 542845"/>
              <a:gd name="connsiteY286" fmla="*/ 448636 h 545132"/>
              <a:gd name="connsiteX287" fmla="*/ 332637 w 542845"/>
              <a:gd name="connsiteY287" fmla="*/ 436387 h 545132"/>
              <a:gd name="connsiteX288" fmla="*/ 315077 w 542845"/>
              <a:gd name="connsiteY288" fmla="*/ 427625 h 545132"/>
              <a:gd name="connsiteX289" fmla="*/ 317745 w 542845"/>
              <a:gd name="connsiteY289" fmla="*/ 423049 h 545132"/>
              <a:gd name="connsiteX290" fmla="*/ 346388 w 542845"/>
              <a:gd name="connsiteY290" fmla="*/ 424128 h 545132"/>
              <a:gd name="connsiteX291" fmla="*/ 357277 w 542845"/>
              <a:gd name="connsiteY291" fmla="*/ 418650 h 545132"/>
              <a:gd name="connsiteX292" fmla="*/ 357624 w 542845"/>
              <a:gd name="connsiteY292" fmla="*/ 414752 h 545132"/>
              <a:gd name="connsiteX293" fmla="*/ 404987 w 542845"/>
              <a:gd name="connsiteY293" fmla="*/ 414752 h 545132"/>
              <a:gd name="connsiteX294" fmla="*/ 413609 w 542845"/>
              <a:gd name="connsiteY294" fmla="*/ 406130 h 545132"/>
              <a:gd name="connsiteX295" fmla="*/ 413609 w 542845"/>
              <a:gd name="connsiteY295" fmla="*/ 346385 h 545132"/>
              <a:gd name="connsiteX296" fmla="*/ 416127 w 542845"/>
              <a:gd name="connsiteY296" fmla="*/ 348904 h 545132"/>
              <a:gd name="connsiteX297" fmla="*/ 416261 w 542845"/>
              <a:gd name="connsiteY297" fmla="*/ 349035 h 545132"/>
              <a:gd name="connsiteX298" fmla="*/ 446527 w 542845"/>
              <a:gd name="connsiteY298" fmla="*/ 397712 h 545132"/>
              <a:gd name="connsiteX299" fmla="*/ 448782 w 542845"/>
              <a:gd name="connsiteY299" fmla="*/ 405951 h 545132"/>
              <a:gd name="connsiteX300" fmla="*/ 466037 w 542845"/>
              <a:gd name="connsiteY300" fmla="*/ 423205 h 545132"/>
              <a:gd name="connsiteX301" fmla="*/ 419789 w 542845"/>
              <a:gd name="connsiteY301" fmla="*/ 469452 h 545132"/>
              <a:gd name="connsiteX302" fmla="*/ 408638 w 542845"/>
              <a:gd name="connsiteY302" fmla="*/ 458302 h 545132"/>
              <a:gd name="connsiteX303" fmla="*/ 460455 w 542845"/>
              <a:gd name="connsiteY303" fmla="*/ 524316 h 545132"/>
              <a:gd name="connsiteX304" fmla="*/ 424886 w 542845"/>
              <a:gd name="connsiteY304" fmla="*/ 488746 h 545132"/>
              <a:gd name="connsiteX305" fmla="*/ 425876 w 542845"/>
              <a:gd name="connsiteY305" fmla="*/ 487756 h 545132"/>
              <a:gd name="connsiteX306" fmla="*/ 425888 w 542845"/>
              <a:gd name="connsiteY306" fmla="*/ 487745 h 545132"/>
              <a:gd name="connsiteX307" fmla="*/ 425899 w 542845"/>
              <a:gd name="connsiteY307" fmla="*/ 487733 h 545132"/>
              <a:gd name="connsiteX308" fmla="*/ 486460 w 542845"/>
              <a:gd name="connsiteY308" fmla="*/ 427172 h 545132"/>
              <a:gd name="connsiteX309" fmla="*/ 522029 w 542845"/>
              <a:gd name="connsiteY309" fmla="*/ 462739 h 545132"/>
              <a:gd name="connsiteX310" fmla="*/ 460455 w 542845"/>
              <a:gd name="connsiteY310" fmla="*/ 524316 h 545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</a:cxnLst>
            <a:rect l="l" t="t" r="r" b="b"/>
            <a:pathLst>
              <a:path w="542845" h="545132">
                <a:moveTo>
                  <a:pt x="492556" y="408883"/>
                </a:moveTo>
                <a:cubicBezTo>
                  <a:pt x="489187" y="405518"/>
                  <a:pt x="483729" y="405518"/>
                  <a:pt x="480362" y="408883"/>
                </a:cubicBezTo>
                <a:lnTo>
                  <a:pt x="478232" y="411014"/>
                </a:lnTo>
                <a:lnTo>
                  <a:pt x="463972" y="396753"/>
                </a:lnTo>
                <a:cubicBezTo>
                  <a:pt x="464805" y="373055"/>
                  <a:pt x="434863" y="342983"/>
                  <a:pt x="428258" y="336649"/>
                </a:cubicBezTo>
                <a:lnTo>
                  <a:pt x="413611" y="322001"/>
                </a:lnTo>
                <a:lnTo>
                  <a:pt x="413611" y="272567"/>
                </a:lnTo>
                <a:lnTo>
                  <a:pt x="413611" y="241599"/>
                </a:lnTo>
                <a:cubicBezTo>
                  <a:pt x="416647" y="243425"/>
                  <a:pt x="420174" y="244575"/>
                  <a:pt x="424113" y="244991"/>
                </a:cubicBezTo>
                <a:cubicBezTo>
                  <a:pt x="424190" y="245001"/>
                  <a:pt x="424267" y="245007"/>
                  <a:pt x="424343" y="245011"/>
                </a:cubicBezTo>
                <a:cubicBezTo>
                  <a:pt x="424420" y="245018"/>
                  <a:pt x="424649" y="245034"/>
                  <a:pt x="425004" y="245034"/>
                </a:cubicBezTo>
                <a:cubicBezTo>
                  <a:pt x="428721" y="245034"/>
                  <a:pt x="446365" y="243398"/>
                  <a:pt x="451139" y="212869"/>
                </a:cubicBezTo>
                <a:cubicBezTo>
                  <a:pt x="452812" y="202159"/>
                  <a:pt x="456390" y="196985"/>
                  <a:pt x="460532" y="190997"/>
                </a:cubicBezTo>
                <a:cubicBezTo>
                  <a:pt x="467276" y="181247"/>
                  <a:pt x="474240" y="171177"/>
                  <a:pt x="471188" y="143421"/>
                </a:cubicBezTo>
                <a:lnTo>
                  <a:pt x="479363" y="135247"/>
                </a:lnTo>
                <a:lnTo>
                  <a:pt x="480364" y="136248"/>
                </a:lnTo>
                <a:cubicBezTo>
                  <a:pt x="482047" y="137931"/>
                  <a:pt x="484254" y="138772"/>
                  <a:pt x="486460" y="138772"/>
                </a:cubicBezTo>
                <a:cubicBezTo>
                  <a:pt x="488666" y="138772"/>
                  <a:pt x="490874" y="137931"/>
                  <a:pt x="492558" y="136248"/>
                </a:cubicBezTo>
                <a:lnTo>
                  <a:pt x="540321" y="88486"/>
                </a:lnTo>
                <a:cubicBezTo>
                  <a:pt x="541937" y="86869"/>
                  <a:pt x="542845" y="84676"/>
                  <a:pt x="542845" y="82388"/>
                </a:cubicBezTo>
                <a:cubicBezTo>
                  <a:pt x="542845" y="80101"/>
                  <a:pt x="541937" y="77909"/>
                  <a:pt x="540321" y="76291"/>
                </a:cubicBezTo>
                <a:lnTo>
                  <a:pt x="466550" y="2524"/>
                </a:lnTo>
                <a:cubicBezTo>
                  <a:pt x="463181" y="-841"/>
                  <a:pt x="457724" y="-841"/>
                  <a:pt x="454356" y="2524"/>
                </a:cubicBezTo>
                <a:lnTo>
                  <a:pt x="406593" y="50288"/>
                </a:lnTo>
                <a:cubicBezTo>
                  <a:pt x="404977" y="51906"/>
                  <a:pt x="404069" y="54098"/>
                  <a:pt x="404069" y="56386"/>
                </a:cubicBezTo>
                <a:cubicBezTo>
                  <a:pt x="404069" y="58673"/>
                  <a:pt x="404977" y="60865"/>
                  <a:pt x="406594" y="62484"/>
                </a:cubicBezTo>
                <a:lnTo>
                  <a:pt x="408723" y="64612"/>
                </a:lnTo>
                <a:lnTo>
                  <a:pt x="394462" y="78872"/>
                </a:lnTo>
                <a:cubicBezTo>
                  <a:pt x="370768" y="78062"/>
                  <a:pt x="340689" y="107983"/>
                  <a:pt x="334358" y="114586"/>
                </a:cubicBezTo>
                <a:lnTo>
                  <a:pt x="318567" y="130378"/>
                </a:lnTo>
                <a:lnTo>
                  <a:pt x="271424" y="130378"/>
                </a:lnTo>
                <a:lnTo>
                  <a:pt x="240861" y="130378"/>
                </a:lnTo>
                <a:cubicBezTo>
                  <a:pt x="243116" y="127097"/>
                  <a:pt x="244522" y="123175"/>
                  <a:pt x="244993" y="118730"/>
                </a:cubicBezTo>
                <a:cubicBezTo>
                  <a:pt x="245002" y="118655"/>
                  <a:pt x="245009" y="118577"/>
                  <a:pt x="245016" y="118500"/>
                </a:cubicBezTo>
                <a:cubicBezTo>
                  <a:pt x="245086" y="117622"/>
                  <a:pt x="246329" y="96934"/>
                  <a:pt x="212873" y="91705"/>
                </a:cubicBezTo>
                <a:cubicBezTo>
                  <a:pt x="202164" y="90031"/>
                  <a:pt x="196991" y="86453"/>
                  <a:pt x="191002" y="82310"/>
                </a:cubicBezTo>
                <a:cubicBezTo>
                  <a:pt x="181250" y="75566"/>
                  <a:pt x="171182" y="68607"/>
                  <a:pt x="143425" y="71654"/>
                </a:cubicBezTo>
                <a:lnTo>
                  <a:pt x="135253" y="63481"/>
                </a:lnTo>
                <a:lnTo>
                  <a:pt x="136252" y="62481"/>
                </a:lnTo>
                <a:cubicBezTo>
                  <a:pt x="139620" y="59113"/>
                  <a:pt x="139620" y="53655"/>
                  <a:pt x="136252" y="50287"/>
                </a:cubicBezTo>
                <a:lnTo>
                  <a:pt x="88484" y="2524"/>
                </a:lnTo>
                <a:cubicBezTo>
                  <a:pt x="86867" y="908"/>
                  <a:pt x="84675" y="0"/>
                  <a:pt x="82388" y="0"/>
                </a:cubicBezTo>
                <a:cubicBezTo>
                  <a:pt x="80101" y="0"/>
                  <a:pt x="77908" y="908"/>
                  <a:pt x="76290" y="2525"/>
                </a:cubicBezTo>
                <a:lnTo>
                  <a:pt x="2526" y="76294"/>
                </a:lnTo>
                <a:cubicBezTo>
                  <a:pt x="-842" y="79662"/>
                  <a:pt x="-842" y="85120"/>
                  <a:pt x="2526" y="88487"/>
                </a:cubicBezTo>
                <a:lnTo>
                  <a:pt x="50289" y="136249"/>
                </a:lnTo>
                <a:cubicBezTo>
                  <a:pt x="51973" y="137932"/>
                  <a:pt x="54180" y="138773"/>
                  <a:pt x="56386" y="138773"/>
                </a:cubicBezTo>
                <a:cubicBezTo>
                  <a:pt x="58592" y="138773"/>
                  <a:pt x="60800" y="137932"/>
                  <a:pt x="62484" y="136249"/>
                </a:cubicBezTo>
                <a:lnTo>
                  <a:pt x="64613" y="134120"/>
                </a:lnTo>
                <a:lnTo>
                  <a:pt x="78874" y="148379"/>
                </a:lnTo>
                <a:cubicBezTo>
                  <a:pt x="78041" y="172076"/>
                  <a:pt x="107981" y="202147"/>
                  <a:pt x="114587" y="208482"/>
                </a:cubicBezTo>
                <a:lnTo>
                  <a:pt x="129237" y="223133"/>
                </a:lnTo>
                <a:lnTo>
                  <a:pt x="129237" y="272564"/>
                </a:lnTo>
                <a:lnTo>
                  <a:pt x="129237" y="303534"/>
                </a:lnTo>
                <a:cubicBezTo>
                  <a:pt x="126200" y="301707"/>
                  <a:pt x="122672" y="300555"/>
                  <a:pt x="118732" y="300140"/>
                </a:cubicBezTo>
                <a:cubicBezTo>
                  <a:pt x="118656" y="300130"/>
                  <a:pt x="118577" y="300124"/>
                  <a:pt x="118502" y="300118"/>
                </a:cubicBezTo>
                <a:cubicBezTo>
                  <a:pt x="117609" y="300036"/>
                  <a:pt x="96936" y="298809"/>
                  <a:pt x="91705" y="332260"/>
                </a:cubicBezTo>
                <a:cubicBezTo>
                  <a:pt x="90031" y="342971"/>
                  <a:pt x="86455" y="348143"/>
                  <a:pt x="82313" y="354132"/>
                </a:cubicBezTo>
                <a:cubicBezTo>
                  <a:pt x="75569" y="363883"/>
                  <a:pt x="68606" y="373953"/>
                  <a:pt x="71657" y="401709"/>
                </a:cubicBezTo>
                <a:lnTo>
                  <a:pt x="63486" y="409881"/>
                </a:lnTo>
                <a:lnTo>
                  <a:pt x="62486" y="408881"/>
                </a:lnTo>
                <a:cubicBezTo>
                  <a:pt x="59118" y="405513"/>
                  <a:pt x="53660" y="405512"/>
                  <a:pt x="50292" y="408880"/>
                </a:cubicBezTo>
                <a:lnTo>
                  <a:pt x="2527" y="456645"/>
                </a:lnTo>
                <a:cubicBezTo>
                  <a:pt x="910" y="458262"/>
                  <a:pt x="1" y="460454"/>
                  <a:pt x="1" y="462743"/>
                </a:cubicBezTo>
                <a:cubicBezTo>
                  <a:pt x="1" y="465030"/>
                  <a:pt x="910" y="467222"/>
                  <a:pt x="2526" y="468840"/>
                </a:cubicBezTo>
                <a:lnTo>
                  <a:pt x="76291" y="542608"/>
                </a:lnTo>
                <a:cubicBezTo>
                  <a:pt x="77908" y="544224"/>
                  <a:pt x="80101" y="545132"/>
                  <a:pt x="82389" y="545132"/>
                </a:cubicBezTo>
                <a:cubicBezTo>
                  <a:pt x="84676" y="545132"/>
                  <a:pt x="86868" y="544224"/>
                  <a:pt x="88486" y="542608"/>
                </a:cubicBezTo>
                <a:lnTo>
                  <a:pt x="136249" y="494844"/>
                </a:lnTo>
                <a:cubicBezTo>
                  <a:pt x="139617" y="491475"/>
                  <a:pt x="139617" y="486017"/>
                  <a:pt x="136249" y="482649"/>
                </a:cubicBezTo>
                <a:lnTo>
                  <a:pt x="134120" y="480520"/>
                </a:lnTo>
                <a:lnTo>
                  <a:pt x="148382" y="466259"/>
                </a:lnTo>
                <a:cubicBezTo>
                  <a:pt x="148703" y="466271"/>
                  <a:pt x="149030" y="466276"/>
                  <a:pt x="149357" y="466276"/>
                </a:cubicBezTo>
                <a:cubicBezTo>
                  <a:pt x="172897" y="466276"/>
                  <a:pt x="202237" y="437062"/>
                  <a:pt x="208485" y="430547"/>
                </a:cubicBezTo>
                <a:lnTo>
                  <a:pt x="223237" y="415795"/>
                </a:lnTo>
                <a:cubicBezTo>
                  <a:pt x="223564" y="415468"/>
                  <a:pt x="223850" y="415116"/>
                  <a:pt x="224114" y="414754"/>
                </a:cubicBezTo>
                <a:lnTo>
                  <a:pt x="271423" y="414754"/>
                </a:lnTo>
                <a:lnTo>
                  <a:pt x="301986" y="414754"/>
                </a:lnTo>
                <a:cubicBezTo>
                  <a:pt x="299729" y="418034"/>
                  <a:pt x="298324" y="421957"/>
                  <a:pt x="297853" y="426402"/>
                </a:cubicBezTo>
                <a:cubicBezTo>
                  <a:pt x="297845" y="426477"/>
                  <a:pt x="297837" y="426555"/>
                  <a:pt x="297831" y="426630"/>
                </a:cubicBezTo>
                <a:cubicBezTo>
                  <a:pt x="297762" y="427509"/>
                  <a:pt x="296514" y="448196"/>
                  <a:pt x="329972" y="453427"/>
                </a:cubicBezTo>
                <a:cubicBezTo>
                  <a:pt x="340682" y="455102"/>
                  <a:pt x="345855" y="458679"/>
                  <a:pt x="351844" y="462822"/>
                </a:cubicBezTo>
                <a:cubicBezTo>
                  <a:pt x="361594" y="469566"/>
                  <a:pt x="371665" y="476527"/>
                  <a:pt x="399421" y="473477"/>
                </a:cubicBezTo>
                <a:lnTo>
                  <a:pt x="407594" y="481650"/>
                </a:lnTo>
                <a:lnTo>
                  <a:pt x="406594" y="482649"/>
                </a:lnTo>
                <a:cubicBezTo>
                  <a:pt x="403227" y="486018"/>
                  <a:pt x="403227" y="491476"/>
                  <a:pt x="406594" y="494844"/>
                </a:cubicBezTo>
                <a:lnTo>
                  <a:pt x="454357" y="542608"/>
                </a:lnTo>
                <a:cubicBezTo>
                  <a:pt x="455974" y="544224"/>
                  <a:pt x="458167" y="545132"/>
                  <a:pt x="460455" y="545132"/>
                </a:cubicBezTo>
                <a:cubicBezTo>
                  <a:pt x="462742" y="545132"/>
                  <a:pt x="464935" y="544224"/>
                  <a:pt x="466552" y="542607"/>
                </a:cubicBezTo>
                <a:lnTo>
                  <a:pt x="540318" y="468838"/>
                </a:lnTo>
                <a:cubicBezTo>
                  <a:pt x="543683" y="465472"/>
                  <a:pt x="543683" y="460014"/>
                  <a:pt x="540318" y="456645"/>
                </a:cubicBezTo>
                <a:lnTo>
                  <a:pt x="492556" y="408883"/>
                </a:lnTo>
                <a:close/>
                <a:moveTo>
                  <a:pt x="460453" y="20816"/>
                </a:moveTo>
                <a:lnTo>
                  <a:pt x="522027" y="82389"/>
                </a:lnTo>
                <a:lnTo>
                  <a:pt x="486458" y="117957"/>
                </a:lnTo>
                <a:lnTo>
                  <a:pt x="427022" y="58526"/>
                </a:lnTo>
                <a:cubicBezTo>
                  <a:pt x="427019" y="58523"/>
                  <a:pt x="427016" y="58520"/>
                  <a:pt x="427012" y="58515"/>
                </a:cubicBezTo>
                <a:cubicBezTo>
                  <a:pt x="427009" y="58512"/>
                  <a:pt x="427006" y="58510"/>
                  <a:pt x="427002" y="58506"/>
                </a:cubicBezTo>
                <a:lnTo>
                  <a:pt x="424882" y="56386"/>
                </a:lnTo>
                <a:lnTo>
                  <a:pt x="460453" y="20816"/>
                </a:lnTo>
                <a:close/>
                <a:moveTo>
                  <a:pt x="280044" y="147622"/>
                </a:moveTo>
                <a:lnTo>
                  <a:pt x="360328" y="147622"/>
                </a:lnTo>
                <a:cubicBezTo>
                  <a:pt x="365091" y="147622"/>
                  <a:pt x="368950" y="143763"/>
                  <a:pt x="368950" y="139000"/>
                </a:cubicBezTo>
                <a:cubicBezTo>
                  <a:pt x="368950" y="134238"/>
                  <a:pt x="365091" y="130378"/>
                  <a:pt x="360328" y="130378"/>
                </a:cubicBezTo>
                <a:lnTo>
                  <a:pt x="342950" y="130378"/>
                </a:lnTo>
                <a:lnTo>
                  <a:pt x="346616" y="126713"/>
                </a:lnTo>
                <a:cubicBezTo>
                  <a:pt x="346660" y="126670"/>
                  <a:pt x="346703" y="126625"/>
                  <a:pt x="346746" y="126580"/>
                </a:cubicBezTo>
                <a:cubicBezTo>
                  <a:pt x="359999" y="112739"/>
                  <a:pt x="384640" y="93543"/>
                  <a:pt x="395421" y="96314"/>
                </a:cubicBezTo>
                <a:cubicBezTo>
                  <a:pt x="398374" y="97070"/>
                  <a:pt x="401505" y="96214"/>
                  <a:pt x="403659" y="94060"/>
                </a:cubicBezTo>
                <a:lnTo>
                  <a:pt x="420916" y="76805"/>
                </a:lnTo>
                <a:lnTo>
                  <a:pt x="467165" y="123053"/>
                </a:lnTo>
                <a:lnTo>
                  <a:pt x="456012" y="134206"/>
                </a:lnTo>
                <a:cubicBezTo>
                  <a:pt x="454104" y="136115"/>
                  <a:pt x="453199" y="138807"/>
                  <a:pt x="453567" y="141481"/>
                </a:cubicBezTo>
                <a:cubicBezTo>
                  <a:pt x="456933" y="165881"/>
                  <a:pt x="452261" y="172638"/>
                  <a:pt x="446346" y="181189"/>
                </a:cubicBezTo>
                <a:cubicBezTo>
                  <a:pt x="441907" y="187608"/>
                  <a:pt x="436382" y="195597"/>
                  <a:pt x="434099" y="210207"/>
                </a:cubicBezTo>
                <a:cubicBezTo>
                  <a:pt x="432009" y="223573"/>
                  <a:pt x="427277" y="227332"/>
                  <a:pt x="425335" y="227767"/>
                </a:cubicBezTo>
                <a:cubicBezTo>
                  <a:pt x="422566" y="227346"/>
                  <a:pt x="421466" y="226191"/>
                  <a:pt x="420760" y="225099"/>
                </a:cubicBezTo>
                <a:cubicBezTo>
                  <a:pt x="416955" y="219220"/>
                  <a:pt x="419100" y="204812"/>
                  <a:pt x="421840" y="196454"/>
                </a:cubicBezTo>
                <a:cubicBezTo>
                  <a:pt x="423331" y="191937"/>
                  <a:pt x="420879" y="187063"/>
                  <a:pt x="416362" y="185566"/>
                </a:cubicBezTo>
                <a:cubicBezTo>
                  <a:pt x="415448" y="185264"/>
                  <a:pt x="414520" y="185131"/>
                  <a:pt x="413609" y="185135"/>
                </a:cubicBezTo>
                <a:lnTo>
                  <a:pt x="413609" y="139002"/>
                </a:lnTo>
                <a:cubicBezTo>
                  <a:pt x="413609" y="134240"/>
                  <a:pt x="409749" y="130380"/>
                  <a:pt x="404987" y="130380"/>
                </a:cubicBezTo>
                <a:lnTo>
                  <a:pt x="387917" y="130380"/>
                </a:lnTo>
                <a:cubicBezTo>
                  <a:pt x="383155" y="130380"/>
                  <a:pt x="379295" y="134240"/>
                  <a:pt x="379295" y="139002"/>
                </a:cubicBezTo>
                <a:cubicBezTo>
                  <a:pt x="379295" y="143765"/>
                  <a:pt x="383155" y="147624"/>
                  <a:pt x="387917" y="147624"/>
                </a:cubicBezTo>
                <a:lnTo>
                  <a:pt x="396363" y="147624"/>
                </a:lnTo>
                <a:lnTo>
                  <a:pt x="396363" y="202409"/>
                </a:lnTo>
                <a:cubicBezTo>
                  <a:pt x="396363" y="202412"/>
                  <a:pt x="396363" y="202418"/>
                  <a:pt x="396363" y="202421"/>
                </a:cubicBezTo>
                <a:lnTo>
                  <a:pt x="396363" y="263945"/>
                </a:lnTo>
                <a:lnTo>
                  <a:pt x="352577" y="263945"/>
                </a:lnTo>
                <a:cubicBezTo>
                  <a:pt x="347815" y="263945"/>
                  <a:pt x="343955" y="267805"/>
                  <a:pt x="343955" y="272567"/>
                </a:cubicBezTo>
                <a:lnTo>
                  <a:pt x="343955" y="287653"/>
                </a:lnTo>
                <a:cubicBezTo>
                  <a:pt x="343955" y="290697"/>
                  <a:pt x="345560" y="293514"/>
                  <a:pt x="348177" y="295067"/>
                </a:cubicBezTo>
                <a:cubicBezTo>
                  <a:pt x="354193" y="298640"/>
                  <a:pt x="357788" y="304940"/>
                  <a:pt x="357788" y="311920"/>
                </a:cubicBezTo>
                <a:cubicBezTo>
                  <a:pt x="357788" y="322718"/>
                  <a:pt x="349002" y="331503"/>
                  <a:pt x="338204" y="331503"/>
                </a:cubicBezTo>
                <a:cubicBezTo>
                  <a:pt x="327404" y="331503"/>
                  <a:pt x="318620" y="322718"/>
                  <a:pt x="318620" y="311920"/>
                </a:cubicBezTo>
                <a:cubicBezTo>
                  <a:pt x="318620" y="304940"/>
                  <a:pt x="322213" y="298639"/>
                  <a:pt x="328231" y="295067"/>
                </a:cubicBezTo>
                <a:cubicBezTo>
                  <a:pt x="330846" y="293513"/>
                  <a:pt x="332452" y="290695"/>
                  <a:pt x="332452" y="287653"/>
                </a:cubicBezTo>
                <a:lnTo>
                  <a:pt x="332452" y="272567"/>
                </a:lnTo>
                <a:cubicBezTo>
                  <a:pt x="332452" y="267805"/>
                  <a:pt x="328592" y="263945"/>
                  <a:pt x="323830" y="263945"/>
                </a:cubicBezTo>
                <a:lnTo>
                  <a:pt x="280045" y="263945"/>
                </a:lnTo>
                <a:lnTo>
                  <a:pt x="280045" y="228781"/>
                </a:lnTo>
                <a:lnTo>
                  <a:pt x="282020" y="228781"/>
                </a:lnTo>
                <a:cubicBezTo>
                  <a:pt x="288954" y="237418"/>
                  <a:pt x="299568" y="242612"/>
                  <a:pt x="310778" y="242612"/>
                </a:cubicBezTo>
                <a:cubicBezTo>
                  <a:pt x="331085" y="242612"/>
                  <a:pt x="347604" y="226091"/>
                  <a:pt x="347604" y="205784"/>
                </a:cubicBezTo>
                <a:cubicBezTo>
                  <a:pt x="347604" y="185477"/>
                  <a:pt x="331084" y="168958"/>
                  <a:pt x="310778" y="168958"/>
                </a:cubicBezTo>
                <a:cubicBezTo>
                  <a:pt x="299569" y="168958"/>
                  <a:pt x="288954" y="174154"/>
                  <a:pt x="282020" y="182790"/>
                </a:cubicBezTo>
                <a:lnTo>
                  <a:pt x="280045" y="182790"/>
                </a:lnTo>
                <a:lnTo>
                  <a:pt x="280045" y="147622"/>
                </a:lnTo>
                <a:close/>
                <a:moveTo>
                  <a:pt x="262800" y="147622"/>
                </a:moveTo>
                <a:lnTo>
                  <a:pt x="262800" y="191409"/>
                </a:lnTo>
                <a:cubicBezTo>
                  <a:pt x="262800" y="196172"/>
                  <a:pt x="266659" y="200032"/>
                  <a:pt x="271422" y="200032"/>
                </a:cubicBezTo>
                <a:lnTo>
                  <a:pt x="286507" y="200032"/>
                </a:lnTo>
                <a:cubicBezTo>
                  <a:pt x="289551" y="200032"/>
                  <a:pt x="292369" y="198428"/>
                  <a:pt x="293920" y="195810"/>
                </a:cubicBezTo>
                <a:cubicBezTo>
                  <a:pt x="297493" y="189792"/>
                  <a:pt x="303793" y="186199"/>
                  <a:pt x="310774" y="186199"/>
                </a:cubicBezTo>
                <a:cubicBezTo>
                  <a:pt x="321573" y="186199"/>
                  <a:pt x="330357" y="194984"/>
                  <a:pt x="330357" y="205781"/>
                </a:cubicBezTo>
                <a:cubicBezTo>
                  <a:pt x="330357" y="216579"/>
                  <a:pt x="321572" y="225365"/>
                  <a:pt x="310774" y="225365"/>
                </a:cubicBezTo>
                <a:cubicBezTo>
                  <a:pt x="303794" y="225365"/>
                  <a:pt x="297492" y="221772"/>
                  <a:pt x="293920" y="215754"/>
                </a:cubicBezTo>
                <a:cubicBezTo>
                  <a:pt x="292366" y="213137"/>
                  <a:pt x="289549" y="211533"/>
                  <a:pt x="286507" y="211533"/>
                </a:cubicBezTo>
                <a:lnTo>
                  <a:pt x="271422" y="211533"/>
                </a:lnTo>
                <a:cubicBezTo>
                  <a:pt x="266659" y="211533"/>
                  <a:pt x="262800" y="215392"/>
                  <a:pt x="262800" y="220155"/>
                </a:cubicBezTo>
                <a:lnTo>
                  <a:pt x="262800" y="263941"/>
                </a:lnTo>
                <a:lnTo>
                  <a:pt x="227634" y="263941"/>
                </a:lnTo>
                <a:lnTo>
                  <a:pt x="227634" y="261966"/>
                </a:lnTo>
                <a:cubicBezTo>
                  <a:pt x="236269" y="255032"/>
                  <a:pt x="241465" y="244418"/>
                  <a:pt x="241465" y="233209"/>
                </a:cubicBezTo>
                <a:cubicBezTo>
                  <a:pt x="241465" y="212903"/>
                  <a:pt x="224944" y="196382"/>
                  <a:pt x="204638" y="196382"/>
                </a:cubicBezTo>
                <a:cubicBezTo>
                  <a:pt x="184330" y="196382"/>
                  <a:pt x="167810" y="212903"/>
                  <a:pt x="167810" y="233209"/>
                </a:cubicBezTo>
                <a:cubicBezTo>
                  <a:pt x="167810" y="244415"/>
                  <a:pt x="173008" y="255028"/>
                  <a:pt x="181641" y="261965"/>
                </a:cubicBezTo>
                <a:lnTo>
                  <a:pt x="181641" y="263941"/>
                </a:lnTo>
                <a:lnTo>
                  <a:pt x="146479" y="263941"/>
                </a:lnTo>
                <a:lnTo>
                  <a:pt x="146479" y="147622"/>
                </a:lnTo>
                <a:lnTo>
                  <a:pt x="262800" y="147622"/>
                </a:lnTo>
                <a:close/>
                <a:moveTo>
                  <a:pt x="58524" y="115818"/>
                </a:moveTo>
                <a:cubicBezTo>
                  <a:pt x="58521" y="115821"/>
                  <a:pt x="58516" y="115825"/>
                  <a:pt x="58513" y="115829"/>
                </a:cubicBezTo>
                <a:cubicBezTo>
                  <a:pt x="58509" y="115832"/>
                  <a:pt x="58506" y="115837"/>
                  <a:pt x="58502" y="115841"/>
                </a:cubicBezTo>
                <a:lnTo>
                  <a:pt x="56384" y="117958"/>
                </a:lnTo>
                <a:lnTo>
                  <a:pt x="20815" y="82391"/>
                </a:lnTo>
                <a:lnTo>
                  <a:pt x="82388" y="20815"/>
                </a:lnTo>
                <a:lnTo>
                  <a:pt x="117957" y="56385"/>
                </a:lnTo>
                <a:lnTo>
                  <a:pt x="116967" y="57375"/>
                </a:lnTo>
                <a:cubicBezTo>
                  <a:pt x="116964" y="57378"/>
                  <a:pt x="116959" y="57382"/>
                  <a:pt x="116956" y="57386"/>
                </a:cubicBezTo>
                <a:cubicBezTo>
                  <a:pt x="116952" y="57390"/>
                  <a:pt x="116949" y="57394"/>
                  <a:pt x="116945" y="57398"/>
                </a:cubicBezTo>
                <a:lnTo>
                  <a:pt x="58524" y="115818"/>
                </a:lnTo>
                <a:close/>
                <a:moveTo>
                  <a:pt x="129232" y="139000"/>
                </a:moveTo>
                <a:lnTo>
                  <a:pt x="129232" y="198746"/>
                </a:lnTo>
                <a:lnTo>
                  <a:pt x="126714" y="196225"/>
                </a:lnTo>
                <a:cubicBezTo>
                  <a:pt x="126669" y="196180"/>
                  <a:pt x="126625" y="196137"/>
                  <a:pt x="126579" y="196094"/>
                </a:cubicBezTo>
                <a:cubicBezTo>
                  <a:pt x="112739" y="182842"/>
                  <a:pt x="93548" y="158205"/>
                  <a:pt x="96313" y="147417"/>
                </a:cubicBezTo>
                <a:cubicBezTo>
                  <a:pt x="97069" y="144465"/>
                  <a:pt x="96213" y="141333"/>
                  <a:pt x="94058" y="139179"/>
                </a:cubicBezTo>
                <a:lnTo>
                  <a:pt x="76804" y="121928"/>
                </a:lnTo>
                <a:lnTo>
                  <a:pt x="123053" y="75679"/>
                </a:lnTo>
                <a:lnTo>
                  <a:pt x="134204" y="86829"/>
                </a:lnTo>
                <a:cubicBezTo>
                  <a:pt x="136111" y="88737"/>
                  <a:pt x="138801" y="89641"/>
                  <a:pt x="141479" y="89274"/>
                </a:cubicBezTo>
                <a:cubicBezTo>
                  <a:pt x="165884" y="85908"/>
                  <a:pt x="172636" y="90580"/>
                  <a:pt x="181187" y="96496"/>
                </a:cubicBezTo>
                <a:cubicBezTo>
                  <a:pt x="187607" y="100935"/>
                  <a:pt x="195595" y="106459"/>
                  <a:pt x="210205" y="108744"/>
                </a:cubicBezTo>
                <a:cubicBezTo>
                  <a:pt x="223571" y="110833"/>
                  <a:pt x="227330" y="115564"/>
                  <a:pt x="227765" y="117506"/>
                </a:cubicBezTo>
                <a:cubicBezTo>
                  <a:pt x="227344" y="120276"/>
                  <a:pt x="226189" y="121376"/>
                  <a:pt x="225096" y="122083"/>
                </a:cubicBezTo>
                <a:cubicBezTo>
                  <a:pt x="222917" y="123494"/>
                  <a:pt x="219562" y="124082"/>
                  <a:pt x="215781" y="124130"/>
                </a:cubicBezTo>
                <a:cubicBezTo>
                  <a:pt x="212702" y="123534"/>
                  <a:pt x="209915" y="122803"/>
                  <a:pt x="207828" y="122118"/>
                </a:cubicBezTo>
                <a:cubicBezTo>
                  <a:pt x="207121" y="121884"/>
                  <a:pt x="206391" y="121766"/>
                  <a:pt x="205660" y="121766"/>
                </a:cubicBezTo>
                <a:cubicBezTo>
                  <a:pt x="204489" y="121766"/>
                  <a:pt x="203378" y="122066"/>
                  <a:pt x="202398" y="122597"/>
                </a:cubicBezTo>
                <a:cubicBezTo>
                  <a:pt x="200239" y="122123"/>
                  <a:pt x="198206" y="121577"/>
                  <a:pt x="196447" y="121001"/>
                </a:cubicBezTo>
                <a:cubicBezTo>
                  <a:pt x="191933" y="119515"/>
                  <a:pt x="187058" y="121964"/>
                  <a:pt x="185562" y="126480"/>
                </a:cubicBezTo>
                <a:cubicBezTo>
                  <a:pt x="185132" y="127780"/>
                  <a:pt x="185039" y="129108"/>
                  <a:pt x="185215" y="130378"/>
                </a:cubicBezTo>
                <a:lnTo>
                  <a:pt x="137855" y="130378"/>
                </a:lnTo>
                <a:cubicBezTo>
                  <a:pt x="133091" y="130378"/>
                  <a:pt x="129232" y="134238"/>
                  <a:pt x="129232" y="139000"/>
                </a:cubicBezTo>
                <a:close/>
                <a:moveTo>
                  <a:pt x="82389" y="524316"/>
                </a:moveTo>
                <a:lnTo>
                  <a:pt x="20816" y="462741"/>
                </a:lnTo>
                <a:lnTo>
                  <a:pt x="56387" y="427173"/>
                </a:lnTo>
                <a:lnTo>
                  <a:pt x="57378" y="428163"/>
                </a:lnTo>
                <a:cubicBezTo>
                  <a:pt x="57381" y="428166"/>
                  <a:pt x="57384" y="428171"/>
                  <a:pt x="57388" y="428175"/>
                </a:cubicBezTo>
                <a:cubicBezTo>
                  <a:pt x="57391" y="428178"/>
                  <a:pt x="57397" y="428181"/>
                  <a:pt x="57400" y="428185"/>
                </a:cubicBezTo>
                <a:lnTo>
                  <a:pt x="115829" y="486617"/>
                </a:lnTo>
                <a:cubicBezTo>
                  <a:pt x="115830" y="486618"/>
                  <a:pt x="115830" y="486618"/>
                  <a:pt x="115830" y="486618"/>
                </a:cubicBezTo>
                <a:cubicBezTo>
                  <a:pt x="115830" y="486618"/>
                  <a:pt x="115831" y="486618"/>
                  <a:pt x="115831" y="486619"/>
                </a:cubicBezTo>
                <a:lnTo>
                  <a:pt x="117960" y="488745"/>
                </a:lnTo>
                <a:lnTo>
                  <a:pt x="82389" y="524316"/>
                </a:lnTo>
                <a:close/>
                <a:moveTo>
                  <a:pt x="196226" y="418418"/>
                </a:moveTo>
                <a:cubicBezTo>
                  <a:pt x="196184" y="418460"/>
                  <a:pt x="196139" y="418506"/>
                  <a:pt x="196098" y="418549"/>
                </a:cubicBezTo>
                <a:cubicBezTo>
                  <a:pt x="182824" y="432387"/>
                  <a:pt x="158172" y="451574"/>
                  <a:pt x="147420" y="448819"/>
                </a:cubicBezTo>
                <a:cubicBezTo>
                  <a:pt x="144467" y="448062"/>
                  <a:pt x="141336" y="448918"/>
                  <a:pt x="139182" y="451073"/>
                </a:cubicBezTo>
                <a:lnTo>
                  <a:pt x="121927" y="468328"/>
                </a:lnTo>
                <a:lnTo>
                  <a:pt x="75679" y="422079"/>
                </a:lnTo>
                <a:lnTo>
                  <a:pt x="86829" y="410929"/>
                </a:lnTo>
                <a:cubicBezTo>
                  <a:pt x="88736" y="409021"/>
                  <a:pt x="89640" y="406329"/>
                  <a:pt x="89273" y="403654"/>
                </a:cubicBezTo>
                <a:cubicBezTo>
                  <a:pt x="85909" y="379254"/>
                  <a:pt x="90582" y="372498"/>
                  <a:pt x="96495" y="363946"/>
                </a:cubicBezTo>
                <a:cubicBezTo>
                  <a:pt x="100934" y="357527"/>
                  <a:pt x="106459" y="349538"/>
                  <a:pt x="108741" y="334927"/>
                </a:cubicBezTo>
                <a:cubicBezTo>
                  <a:pt x="110831" y="321561"/>
                  <a:pt x="115563" y="317802"/>
                  <a:pt x="117505" y="317367"/>
                </a:cubicBezTo>
                <a:cubicBezTo>
                  <a:pt x="120275" y="317789"/>
                  <a:pt x="121375" y="318944"/>
                  <a:pt x="122082" y="320036"/>
                </a:cubicBezTo>
                <a:cubicBezTo>
                  <a:pt x="125887" y="325918"/>
                  <a:pt x="123740" y="340330"/>
                  <a:pt x="121001" y="348684"/>
                </a:cubicBezTo>
                <a:cubicBezTo>
                  <a:pt x="119513" y="353202"/>
                  <a:pt x="121964" y="358073"/>
                  <a:pt x="126480" y="359569"/>
                </a:cubicBezTo>
                <a:cubicBezTo>
                  <a:pt x="127394" y="359872"/>
                  <a:pt x="128322" y="360005"/>
                  <a:pt x="129235" y="360000"/>
                </a:cubicBezTo>
                <a:lnTo>
                  <a:pt x="129235" y="406133"/>
                </a:lnTo>
                <a:cubicBezTo>
                  <a:pt x="129235" y="410894"/>
                  <a:pt x="133094" y="414755"/>
                  <a:pt x="137857" y="414755"/>
                </a:cubicBezTo>
                <a:lnTo>
                  <a:pt x="199891" y="414755"/>
                </a:lnTo>
                <a:lnTo>
                  <a:pt x="196226" y="418418"/>
                </a:lnTo>
                <a:close/>
                <a:moveTo>
                  <a:pt x="262801" y="397509"/>
                </a:moveTo>
                <a:lnTo>
                  <a:pt x="146480" y="397509"/>
                </a:lnTo>
                <a:lnTo>
                  <a:pt x="146480" y="342720"/>
                </a:lnTo>
                <a:cubicBezTo>
                  <a:pt x="146480" y="342718"/>
                  <a:pt x="146480" y="342717"/>
                  <a:pt x="146480" y="342715"/>
                </a:cubicBezTo>
                <a:lnTo>
                  <a:pt x="146480" y="281187"/>
                </a:lnTo>
                <a:lnTo>
                  <a:pt x="190264" y="281187"/>
                </a:lnTo>
                <a:cubicBezTo>
                  <a:pt x="195027" y="281187"/>
                  <a:pt x="198886" y="277327"/>
                  <a:pt x="198886" y="272565"/>
                </a:cubicBezTo>
                <a:lnTo>
                  <a:pt x="198886" y="257479"/>
                </a:lnTo>
                <a:cubicBezTo>
                  <a:pt x="198886" y="254437"/>
                  <a:pt x="197283" y="251618"/>
                  <a:pt x="194667" y="250067"/>
                </a:cubicBezTo>
                <a:cubicBezTo>
                  <a:pt x="188738" y="246546"/>
                  <a:pt x="185054" y="240087"/>
                  <a:pt x="185054" y="233212"/>
                </a:cubicBezTo>
                <a:cubicBezTo>
                  <a:pt x="185054" y="222413"/>
                  <a:pt x="193839" y="213629"/>
                  <a:pt x="204638" y="213629"/>
                </a:cubicBezTo>
                <a:cubicBezTo>
                  <a:pt x="215437" y="213629"/>
                  <a:pt x="224221" y="222414"/>
                  <a:pt x="224221" y="233212"/>
                </a:cubicBezTo>
                <a:cubicBezTo>
                  <a:pt x="224221" y="240192"/>
                  <a:pt x="220629" y="246493"/>
                  <a:pt x="214611" y="250065"/>
                </a:cubicBezTo>
                <a:cubicBezTo>
                  <a:pt x="211995" y="251619"/>
                  <a:pt x="210389" y="254436"/>
                  <a:pt x="210389" y="257479"/>
                </a:cubicBezTo>
                <a:lnTo>
                  <a:pt x="210389" y="272564"/>
                </a:lnTo>
                <a:cubicBezTo>
                  <a:pt x="210389" y="277326"/>
                  <a:pt x="214249" y="281186"/>
                  <a:pt x="219011" y="281186"/>
                </a:cubicBezTo>
                <a:lnTo>
                  <a:pt x="262799" y="281186"/>
                </a:lnTo>
                <a:lnTo>
                  <a:pt x="262799" y="316351"/>
                </a:lnTo>
                <a:lnTo>
                  <a:pt x="260823" y="316351"/>
                </a:lnTo>
                <a:cubicBezTo>
                  <a:pt x="253888" y="307715"/>
                  <a:pt x="243274" y="302520"/>
                  <a:pt x="232068" y="302520"/>
                </a:cubicBezTo>
                <a:cubicBezTo>
                  <a:pt x="211760" y="302520"/>
                  <a:pt x="195238" y="319041"/>
                  <a:pt x="195238" y="339349"/>
                </a:cubicBezTo>
                <a:cubicBezTo>
                  <a:pt x="195238" y="359656"/>
                  <a:pt x="211760" y="376176"/>
                  <a:pt x="232068" y="376176"/>
                </a:cubicBezTo>
                <a:cubicBezTo>
                  <a:pt x="243274" y="376176"/>
                  <a:pt x="253889" y="370979"/>
                  <a:pt x="260823" y="362344"/>
                </a:cubicBezTo>
                <a:lnTo>
                  <a:pt x="262799" y="362344"/>
                </a:lnTo>
                <a:lnTo>
                  <a:pt x="262799" y="397509"/>
                </a:lnTo>
                <a:close/>
                <a:moveTo>
                  <a:pt x="280044" y="397509"/>
                </a:moveTo>
                <a:lnTo>
                  <a:pt x="280044" y="353721"/>
                </a:lnTo>
                <a:cubicBezTo>
                  <a:pt x="280044" y="348959"/>
                  <a:pt x="276184" y="345099"/>
                  <a:pt x="271422" y="345099"/>
                </a:cubicBezTo>
                <a:lnTo>
                  <a:pt x="256336" y="345099"/>
                </a:lnTo>
                <a:cubicBezTo>
                  <a:pt x="253294" y="345099"/>
                  <a:pt x="250475" y="346703"/>
                  <a:pt x="248923" y="349320"/>
                </a:cubicBezTo>
                <a:cubicBezTo>
                  <a:pt x="245348" y="355340"/>
                  <a:pt x="239047" y="358933"/>
                  <a:pt x="232069" y="358933"/>
                </a:cubicBezTo>
                <a:cubicBezTo>
                  <a:pt x="221271" y="358933"/>
                  <a:pt x="212485" y="350148"/>
                  <a:pt x="212485" y="339350"/>
                </a:cubicBezTo>
                <a:cubicBezTo>
                  <a:pt x="212485" y="328552"/>
                  <a:pt x="221271" y="319766"/>
                  <a:pt x="232069" y="319766"/>
                </a:cubicBezTo>
                <a:cubicBezTo>
                  <a:pt x="239048" y="319766"/>
                  <a:pt x="245349" y="323359"/>
                  <a:pt x="248923" y="329378"/>
                </a:cubicBezTo>
                <a:cubicBezTo>
                  <a:pt x="250477" y="331994"/>
                  <a:pt x="253294" y="333598"/>
                  <a:pt x="256336" y="333598"/>
                </a:cubicBezTo>
                <a:lnTo>
                  <a:pt x="271421" y="333598"/>
                </a:lnTo>
                <a:cubicBezTo>
                  <a:pt x="276183" y="333598"/>
                  <a:pt x="280043" y="329739"/>
                  <a:pt x="280043" y="324976"/>
                </a:cubicBezTo>
                <a:lnTo>
                  <a:pt x="280043" y="281189"/>
                </a:lnTo>
                <a:lnTo>
                  <a:pt x="315206" y="281189"/>
                </a:lnTo>
                <a:lnTo>
                  <a:pt x="315206" y="283166"/>
                </a:lnTo>
                <a:cubicBezTo>
                  <a:pt x="306570" y="290100"/>
                  <a:pt x="301375" y="300713"/>
                  <a:pt x="301375" y="311922"/>
                </a:cubicBezTo>
                <a:cubicBezTo>
                  <a:pt x="301375" y="332229"/>
                  <a:pt x="317896" y="348749"/>
                  <a:pt x="338203" y="348749"/>
                </a:cubicBezTo>
                <a:cubicBezTo>
                  <a:pt x="358511" y="348749"/>
                  <a:pt x="375032" y="332228"/>
                  <a:pt x="375032" y="311922"/>
                </a:cubicBezTo>
                <a:cubicBezTo>
                  <a:pt x="375032" y="300714"/>
                  <a:pt x="369836" y="290100"/>
                  <a:pt x="361200" y="283165"/>
                </a:cubicBezTo>
                <a:lnTo>
                  <a:pt x="361200" y="281189"/>
                </a:lnTo>
                <a:lnTo>
                  <a:pt x="396364" y="281189"/>
                </a:lnTo>
                <a:lnTo>
                  <a:pt x="396364" y="397511"/>
                </a:lnTo>
                <a:lnTo>
                  <a:pt x="280044" y="397511"/>
                </a:lnTo>
                <a:close/>
                <a:moveTo>
                  <a:pt x="408638" y="458302"/>
                </a:moveTo>
                <a:cubicBezTo>
                  <a:pt x="406732" y="456394"/>
                  <a:pt x="404041" y="455492"/>
                  <a:pt x="401363" y="455857"/>
                </a:cubicBezTo>
                <a:cubicBezTo>
                  <a:pt x="376955" y="459223"/>
                  <a:pt x="370207" y="454550"/>
                  <a:pt x="361654" y="448636"/>
                </a:cubicBezTo>
                <a:cubicBezTo>
                  <a:pt x="355235" y="444196"/>
                  <a:pt x="347247" y="438672"/>
                  <a:pt x="332637" y="436387"/>
                </a:cubicBezTo>
                <a:cubicBezTo>
                  <a:pt x="319269" y="434298"/>
                  <a:pt x="315511" y="429566"/>
                  <a:pt x="315077" y="427625"/>
                </a:cubicBezTo>
                <a:cubicBezTo>
                  <a:pt x="315499" y="424855"/>
                  <a:pt x="316653" y="423755"/>
                  <a:pt x="317745" y="423049"/>
                </a:cubicBezTo>
                <a:cubicBezTo>
                  <a:pt x="323628" y="419242"/>
                  <a:pt x="338033" y="421389"/>
                  <a:pt x="346388" y="424128"/>
                </a:cubicBezTo>
                <a:cubicBezTo>
                  <a:pt x="350911" y="425619"/>
                  <a:pt x="355780" y="423167"/>
                  <a:pt x="357277" y="418650"/>
                </a:cubicBezTo>
                <a:cubicBezTo>
                  <a:pt x="357707" y="417350"/>
                  <a:pt x="357801" y="416023"/>
                  <a:pt x="357624" y="414752"/>
                </a:cubicBezTo>
                <a:lnTo>
                  <a:pt x="404987" y="414752"/>
                </a:lnTo>
                <a:cubicBezTo>
                  <a:pt x="409749" y="414752"/>
                  <a:pt x="413609" y="410891"/>
                  <a:pt x="413609" y="406130"/>
                </a:cubicBezTo>
                <a:lnTo>
                  <a:pt x="413609" y="346385"/>
                </a:lnTo>
                <a:lnTo>
                  <a:pt x="416127" y="348904"/>
                </a:lnTo>
                <a:cubicBezTo>
                  <a:pt x="416171" y="348948"/>
                  <a:pt x="416215" y="348992"/>
                  <a:pt x="416261" y="349035"/>
                </a:cubicBezTo>
                <a:cubicBezTo>
                  <a:pt x="430102" y="362287"/>
                  <a:pt x="449293" y="386924"/>
                  <a:pt x="446527" y="397712"/>
                </a:cubicBezTo>
                <a:cubicBezTo>
                  <a:pt x="445769" y="400665"/>
                  <a:pt x="446627" y="403797"/>
                  <a:pt x="448782" y="405951"/>
                </a:cubicBezTo>
                <a:lnTo>
                  <a:pt x="466037" y="423205"/>
                </a:lnTo>
                <a:lnTo>
                  <a:pt x="419789" y="469452"/>
                </a:lnTo>
                <a:lnTo>
                  <a:pt x="408638" y="458302"/>
                </a:lnTo>
                <a:close/>
                <a:moveTo>
                  <a:pt x="460455" y="524316"/>
                </a:moveTo>
                <a:lnTo>
                  <a:pt x="424886" y="488746"/>
                </a:lnTo>
                <a:lnTo>
                  <a:pt x="425876" y="487756"/>
                </a:lnTo>
                <a:cubicBezTo>
                  <a:pt x="425879" y="487753"/>
                  <a:pt x="425885" y="487749"/>
                  <a:pt x="425888" y="487745"/>
                </a:cubicBezTo>
                <a:cubicBezTo>
                  <a:pt x="425891" y="487741"/>
                  <a:pt x="425895" y="487737"/>
                  <a:pt x="425899" y="487733"/>
                </a:cubicBezTo>
                <a:lnTo>
                  <a:pt x="486460" y="427172"/>
                </a:lnTo>
                <a:lnTo>
                  <a:pt x="522029" y="462739"/>
                </a:lnTo>
                <a:lnTo>
                  <a:pt x="460455" y="524316"/>
                </a:lnTo>
                <a:close/>
              </a:path>
            </a:pathLst>
          </a:custGeom>
          <a:solidFill>
            <a:schemeClr val="tx2"/>
          </a:solidFill>
          <a:ln w="1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32" name="Graphic 125">
            <a:extLst>
              <a:ext uri="{FF2B5EF4-FFF2-40B4-BE49-F238E27FC236}">
                <a16:creationId xmlns:a16="http://schemas.microsoft.com/office/drawing/2014/main" id="{E4F3FF40-C3AB-A5CA-D805-70BC7519F12C}"/>
              </a:ext>
            </a:extLst>
          </p:cNvPr>
          <p:cNvGrpSpPr/>
          <p:nvPr/>
        </p:nvGrpSpPr>
        <p:grpSpPr>
          <a:xfrm>
            <a:off x="7741387" y="4843761"/>
            <a:ext cx="545134" cy="544400"/>
            <a:chOff x="4583600" y="3415021"/>
            <a:chExt cx="545134" cy="544400"/>
          </a:xfrm>
          <a:solidFill>
            <a:schemeClr val="tx2"/>
          </a:solidFill>
        </p:grpSpPr>
        <p:sp>
          <p:nvSpPr>
            <p:cNvPr id="33" name="Freeform 45">
              <a:extLst>
                <a:ext uri="{FF2B5EF4-FFF2-40B4-BE49-F238E27FC236}">
                  <a16:creationId xmlns:a16="http://schemas.microsoft.com/office/drawing/2014/main" id="{3E3DF384-A5D7-0B02-7963-11EC41263392}"/>
                </a:ext>
              </a:extLst>
            </p:cNvPr>
            <p:cNvSpPr/>
            <p:nvPr/>
          </p:nvSpPr>
          <p:spPr>
            <a:xfrm>
              <a:off x="4739484" y="3415021"/>
              <a:ext cx="389249" cy="389246"/>
            </a:xfrm>
            <a:custGeom>
              <a:avLst/>
              <a:gdLst>
                <a:gd name="connsiteX0" fmla="*/ 380593 w 389249"/>
                <a:gd name="connsiteY0" fmla="*/ 152122 h 389246"/>
                <a:gd name="connsiteX1" fmla="*/ 349488 w 389249"/>
                <a:gd name="connsiteY1" fmla="*/ 152122 h 389246"/>
                <a:gd name="connsiteX2" fmla="*/ 334170 w 389249"/>
                <a:gd name="connsiteY2" fmla="*/ 115181 h 389246"/>
                <a:gd name="connsiteX3" fmla="*/ 356176 w 389249"/>
                <a:gd name="connsiteY3" fmla="*/ 93174 h 389246"/>
                <a:gd name="connsiteX4" fmla="*/ 356176 w 389249"/>
                <a:gd name="connsiteY4" fmla="*/ 80934 h 389246"/>
                <a:gd name="connsiteX5" fmla="*/ 308310 w 389249"/>
                <a:gd name="connsiteY5" fmla="*/ 33069 h 389246"/>
                <a:gd name="connsiteX6" fmla="*/ 296068 w 389249"/>
                <a:gd name="connsiteY6" fmla="*/ 33069 h 389246"/>
                <a:gd name="connsiteX7" fmla="*/ 274063 w 389249"/>
                <a:gd name="connsiteY7" fmla="*/ 55076 h 389246"/>
                <a:gd name="connsiteX8" fmla="*/ 237123 w 389249"/>
                <a:gd name="connsiteY8" fmla="*/ 39758 h 389246"/>
                <a:gd name="connsiteX9" fmla="*/ 237123 w 389249"/>
                <a:gd name="connsiteY9" fmla="*/ 8655 h 389246"/>
                <a:gd name="connsiteX10" fmla="*/ 228468 w 389249"/>
                <a:gd name="connsiteY10" fmla="*/ 0 h 389246"/>
                <a:gd name="connsiteX11" fmla="*/ 160777 w 389249"/>
                <a:gd name="connsiteY11" fmla="*/ 0 h 389246"/>
                <a:gd name="connsiteX12" fmla="*/ 152122 w 389249"/>
                <a:gd name="connsiteY12" fmla="*/ 8655 h 389246"/>
                <a:gd name="connsiteX13" fmla="*/ 152122 w 389249"/>
                <a:gd name="connsiteY13" fmla="*/ 39760 h 389246"/>
                <a:gd name="connsiteX14" fmla="*/ 115183 w 389249"/>
                <a:gd name="connsiteY14" fmla="*/ 55078 h 389246"/>
                <a:gd name="connsiteX15" fmla="*/ 93175 w 389249"/>
                <a:gd name="connsiteY15" fmla="*/ 33070 h 389246"/>
                <a:gd name="connsiteX16" fmla="*/ 87055 w 389249"/>
                <a:gd name="connsiteY16" fmla="*/ 30536 h 389246"/>
                <a:gd name="connsiteX17" fmla="*/ 80935 w 389249"/>
                <a:gd name="connsiteY17" fmla="*/ 33071 h 389246"/>
                <a:gd name="connsiteX18" fmla="*/ 33070 w 389249"/>
                <a:gd name="connsiteY18" fmla="*/ 80936 h 389246"/>
                <a:gd name="connsiteX19" fmla="*/ 30535 w 389249"/>
                <a:gd name="connsiteY19" fmla="*/ 87057 h 389246"/>
                <a:gd name="connsiteX20" fmla="*/ 33070 w 389249"/>
                <a:gd name="connsiteY20" fmla="*/ 93178 h 389246"/>
                <a:gd name="connsiteX21" fmla="*/ 55075 w 389249"/>
                <a:gd name="connsiteY21" fmla="*/ 115181 h 389246"/>
                <a:gd name="connsiteX22" fmla="*/ 39758 w 389249"/>
                <a:gd name="connsiteY22" fmla="*/ 152122 h 389246"/>
                <a:gd name="connsiteX23" fmla="*/ 8655 w 389249"/>
                <a:gd name="connsiteY23" fmla="*/ 152122 h 389246"/>
                <a:gd name="connsiteX24" fmla="*/ 0 w 389249"/>
                <a:gd name="connsiteY24" fmla="*/ 160777 h 389246"/>
                <a:gd name="connsiteX25" fmla="*/ 0 w 389249"/>
                <a:gd name="connsiteY25" fmla="*/ 228468 h 389246"/>
                <a:gd name="connsiteX26" fmla="*/ 8655 w 389249"/>
                <a:gd name="connsiteY26" fmla="*/ 237123 h 389246"/>
                <a:gd name="connsiteX27" fmla="*/ 39760 w 389249"/>
                <a:gd name="connsiteY27" fmla="*/ 237123 h 389246"/>
                <a:gd name="connsiteX28" fmla="*/ 55077 w 389249"/>
                <a:gd name="connsiteY28" fmla="*/ 274065 h 389246"/>
                <a:gd name="connsiteX29" fmla="*/ 33070 w 389249"/>
                <a:gd name="connsiteY29" fmla="*/ 296068 h 389246"/>
                <a:gd name="connsiteX30" fmla="*/ 30535 w 389249"/>
                <a:gd name="connsiteY30" fmla="*/ 302189 h 389246"/>
                <a:gd name="connsiteX31" fmla="*/ 33070 w 389249"/>
                <a:gd name="connsiteY31" fmla="*/ 308310 h 389246"/>
                <a:gd name="connsiteX32" fmla="*/ 80936 w 389249"/>
                <a:gd name="connsiteY32" fmla="*/ 356176 h 389246"/>
                <a:gd name="connsiteX33" fmla="*/ 93176 w 389249"/>
                <a:gd name="connsiteY33" fmla="*/ 356176 h 389246"/>
                <a:gd name="connsiteX34" fmla="*/ 115184 w 389249"/>
                <a:gd name="connsiteY34" fmla="*/ 334171 h 389246"/>
                <a:gd name="connsiteX35" fmla="*/ 152123 w 389249"/>
                <a:gd name="connsiteY35" fmla="*/ 349488 h 389246"/>
                <a:gd name="connsiteX36" fmla="*/ 152123 w 389249"/>
                <a:gd name="connsiteY36" fmla="*/ 380592 h 389246"/>
                <a:gd name="connsiteX37" fmla="*/ 160778 w 389249"/>
                <a:gd name="connsiteY37" fmla="*/ 389247 h 389246"/>
                <a:gd name="connsiteX38" fmla="*/ 228469 w 389249"/>
                <a:gd name="connsiteY38" fmla="*/ 389247 h 389246"/>
                <a:gd name="connsiteX39" fmla="*/ 237124 w 389249"/>
                <a:gd name="connsiteY39" fmla="*/ 380592 h 389246"/>
                <a:gd name="connsiteX40" fmla="*/ 237124 w 389249"/>
                <a:gd name="connsiteY40" fmla="*/ 349488 h 389246"/>
                <a:gd name="connsiteX41" fmla="*/ 274064 w 389249"/>
                <a:gd name="connsiteY41" fmla="*/ 334171 h 389246"/>
                <a:gd name="connsiteX42" fmla="*/ 296072 w 389249"/>
                <a:gd name="connsiteY42" fmla="*/ 356176 h 389246"/>
                <a:gd name="connsiteX43" fmla="*/ 308313 w 389249"/>
                <a:gd name="connsiteY43" fmla="*/ 356176 h 389246"/>
                <a:gd name="connsiteX44" fmla="*/ 356178 w 389249"/>
                <a:gd name="connsiteY44" fmla="*/ 308310 h 389246"/>
                <a:gd name="connsiteX45" fmla="*/ 356178 w 389249"/>
                <a:gd name="connsiteY45" fmla="*/ 296071 h 389246"/>
                <a:gd name="connsiteX46" fmla="*/ 334173 w 389249"/>
                <a:gd name="connsiteY46" fmla="*/ 274065 h 389246"/>
                <a:gd name="connsiteX47" fmla="*/ 349490 w 389249"/>
                <a:gd name="connsiteY47" fmla="*/ 237124 h 389246"/>
                <a:gd name="connsiteX48" fmla="*/ 380595 w 389249"/>
                <a:gd name="connsiteY48" fmla="*/ 237124 h 389246"/>
                <a:gd name="connsiteX49" fmla="*/ 389250 w 389249"/>
                <a:gd name="connsiteY49" fmla="*/ 228469 h 389246"/>
                <a:gd name="connsiteX50" fmla="*/ 389250 w 389249"/>
                <a:gd name="connsiteY50" fmla="*/ 160778 h 389246"/>
                <a:gd name="connsiteX51" fmla="*/ 380593 w 389249"/>
                <a:gd name="connsiteY51" fmla="*/ 152122 h 389246"/>
                <a:gd name="connsiteX52" fmla="*/ 371938 w 389249"/>
                <a:gd name="connsiteY52" fmla="*/ 219813 h 389246"/>
                <a:gd name="connsiteX53" fmla="*/ 342736 w 389249"/>
                <a:gd name="connsiteY53" fmla="*/ 219813 h 389246"/>
                <a:gd name="connsiteX54" fmla="*/ 334297 w 389249"/>
                <a:gd name="connsiteY54" fmla="*/ 226548 h 389246"/>
                <a:gd name="connsiteX55" fmla="*/ 315950 w 389249"/>
                <a:gd name="connsiteY55" fmla="*/ 270798 h 389246"/>
                <a:gd name="connsiteX56" fmla="*/ 317155 w 389249"/>
                <a:gd name="connsiteY56" fmla="*/ 281528 h 389246"/>
                <a:gd name="connsiteX57" fmla="*/ 337817 w 389249"/>
                <a:gd name="connsiteY57" fmla="*/ 302191 h 389246"/>
                <a:gd name="connsiteX58" fmla="*/ 302193 w 389249"/>
                <a:gd name="connsiteY58" fmla="*/ 337815 h 389246"/>
                <a:gd name="connsiteX59" fmla="*/ 281530 w 389249"/>
                <a:gd name="connsiteY59" fmla="*/ 317154 h 389246"/>
                <a:gd name="connsiteX60" fmla="*/ 270801 w 389249"/>
                <a:gd name="connsiteY60" fmla="*/ 315949 h 389246"/>
                <a:gd name="connsiteX61" fmla="*/ 226549 w 389249"/>
                <a:gd name="connsiteY61" fmla="*/ 334297 h 389246"/>
                <a:gd name="connsiteX62" fmla="*/ 219816 w 389249"/>
                <a:gd name="connsiteY62" fmla="*/ 342736 h 389246"/>
                <a:gd name="connsiteX63" fmla="*/ 219816 w 389249"/>
                <a:gd name="connsiteY63" fmla="*/ 371935 h 389246"/>
                <a:gd name="connsiteX64" fmla="*/ 169435 w 389249"/>
                <a:gd name="connsiteY64" fmla="*/ 371935 h 389246"/>
                <a:gd name="connsiteX65" fmla="*/ 169435 w 389249"/>
                <a:gd name="connsiteY65" fmla="*/ 342737 h 389246"/>
                <a:gd name="connsiteX66" fmla="*/ 162702 w 389249"/>
                <a:gd name="connsiteY66" fmla="*/ 334298 h 389246"/>
                <a:gd name="connsiteX67" fmla="*/ 118451 w 389249"/>
                <a:gd name="connsiteY67" fmla="*/ 315950 h 389246"/>
                <a:gd name="connsiteX68" fmla="*/ 107722 w 389249"/>
                <a:gd name="connsiteY68" fmla="*/ 317155 h 389246"/>
                <a:gd name="connsiteX69" fmla="*/ 87059 w 389249"/>
                <a:gd name="connsiteY69" fmla="*/ 337816 h 389246"/>
                <a:gd name="connsiteX70" fmla="*/ 51434 w 389249"/>
                <a:gd name="connsiteY70" fmla="*/ 302192 h 389246"/>
                <a:gd name="connsiteX71" fmla="*/ 72097 w 389249"/>
                <a:gd name="connsiteY71" fmla="*/ 281532 h 389246"/>
                <a:gd name="connsiteX72" fmla="*/ 73302 w 389249"/>
                <a:gd name="connsiteY72" fmla="*/ 270802 h 389246"/>
                <a:gd name="connsiteX73" fmla="*/ 54954 w 389249"/>
                <a:gd name="connsiteY73" fmla="*/ 226549 h 389246"/>
                <a:gd name="connsiteX74" fmla="*/ 46515 w 389249"/>
                <a:gd name="connsiteY74" fmla="*/ 219814 h 389246"/>
                <a:gd name="connsiteX75" fmla="*/ 17314 w 389249"/>
                <a:gd name="connsiteY75" fmla="*/ 219814 h 389246"/>
                <a:gd name="connsiteX76" fmla="*/ 17314 w 389249"/>
                <a:gd name="connsiteY76" fmla="*/ 169433 h 389246"/>
                <a:gd name="connsiteX77" fmla="*/ 46515 w 389249"/>
                <a:gd name="connsiteY77" fmla="*/ 169433 h 389246"/>
                <a:gd name="connsiteX78" fmla="*/ 54954 w 389249"/>
                <a:gd name="connsiteY78" fmla="*/ 162697 h 389246"/>
                <a:gd name="connsiteX79" fmla="*/ 73302 w 389249"/>
                <a:gd name="connsiteY79" fmla="*/ 118447 h 389246"/>
                <a:gd name="connsiteX80" fmla="*/ 72096 w 389249"/>
                <a:gd name="connsiteY80" fmla="*/ 107717 h 389246"/>
                <a:gd name="connsiteX81" fmla="*/ 51431 w 389249"/>
                <a:gd name="connsiteY81" fmla="*/ 87057 h 389246"/>
                <a:gd name="connsiteX82" fmla="*/ 87056 w 389249"/>
                <a:gd name="connsiteY82" fmla="*/ 51431 h 389246"/>
                <a:gd name="connsiteX83" fmla="*/ 107719 w 389249"/>
                <a:gd name="connsiteY83" fmla="*/ 72094 h 389246"/>
                <a:gd name="connsiteX84" fmla="*/ 118448 w 389249"/>
                <a:gd name="connsiteY84" fmla="*/ 73299 h 389246"/>
                <a:gd name="connsiteX85" fmla="*/ 162697 w 389249"/>
                <a:gd name="connsiteY85" fmla="*/ 54952 h 389246"/>
                <a:gd name="connsiteX86" fmla="*/ 169433 w 389249"/>
                <a:gd name="connsiteY86" fmla="*/ 46513 h 389246"/>
                <a:gd name="connsiteX87" fmla="*/ 169433 w 389249"/>
                <a:gd name="connsiteY87" fmla="*/ 17310 h 389246"/>
                <a:gd name="connsiteX88" fmla="*/ 219814 w 389249"/>
                <a:gd name="connsiteY88" fmla="*/ 17310 h 389246"/>
                <a:gd name="connsiteX89" fmla="*/ 219814 w 389249"/>
                <a:gd name="connsiteY89" fmla="*/ 46513 h 389246"/>
                <a:gd name="connsiteX90" fmla="*/ 226549 w 389249"/>
                <a:gd name="connsiteY90" fmla="*/ 54952 h 389246"/>
                <a:gd name="connsiteX91" fmla="*/ 270800 w 389249"/>
                <a:gd name="connsiteY91" fmla="*/ 73299 h 389246"/>
                <a:gd name="connsiteX92" fmla="*/ 281530 w 389249"/>
                <a:gd name="connsiteY92" fmla="*/ 72094 h 389246"/>
                <a:gd name="connsiteX93" fmla="*/ 302192 w 389249"/>
                <a:gd name="connsiteY93" fmla="*/ 51431 h 389246"/>
                <a:gd name="connsiteX94" fmla="*/ 337816 w 389249"/>
                <a:gd name="connsiteY94" fmla="*/ 87055 h 389246"/>
                <a:gd name="connsiteX95" fmla="*/ 317154 w 389249"/>
                <a:gd name="connsiteY95" fmla="*/ 107718 h 389246"/>
                <a:gd name="connsiteX96" fmla="*/ 315949 w 389249"/>
                <a:gd name="connsiteY96" fmla="*/ 118447 h 389246"/>
                <a:gd name="connsiteX97" fmla="*/ 334296 w 389249"/>
                <a:gd name="connsiteY97" fmla="*/ 162697 h 389246"/>
                <a:gd name="connsiteX98" fmla="*/ 342735 w 389249"/>
                <a:gd name="connsiteY98" fmla="*/ 169433 h 389246"/>
                <a:gd name="connsiteX99" fmla="*/ 371937 w 389249"/>
                <a:gd name="connsiteY99" fmla="*/ 169433 h 389246"/>
                <a:gd name="connsiteX100" fmla="*/ 371937 w 389249"/>
                <a:gd name="connsiteY100" fmla="*/ 219813 h 389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389249" h="389246">
                  <a:moveTo>
                    <a:pt x="380593" y="152122"/>
                  </a:moveTo>
                  <a:lnTo>
                    <a:pt x="349488" y="152122"/>
                  </a:lnTo>
                  <a:cubicBezTo>
                    <a:pt x="345955" y="139213"/>
                    <a:pt x="340823" y="126837"/>
                    <a:pt x="334170" y="115181"/>
                  </a:cubicBezTo>
                  <a:lnTo>
                    <a:pt x="356176" y="93174"/>
                  </a:lnTo>
                  <a:cubicBezTo>
                    <a:pt x="359556" y="89793"/>
                    <a:pt x="359556" y="84314"/>
                    <a:pt x="356176" y="80934"/>
                  </a:cubicBezTo>
                  <a:lnTo>
                    <a:pt x="308310" y="33069"/>
                  </a:lnTo>
                  <a:cubicBezTo>
                    <a:pt x="304929" y="29689"/>
                    <a:pt x="299450" y="29689"/>
                    <a:pt x="296068" y="33069"/>
                  </a:cubicBezTo>
                  <a:lnTo>
                    <a:pt x="274063" y="55076"/>
                  </a:lnTo>
                  <a:cubicBezTo>
                    <a:pt x="262407" y="48421"/>
                    <a:pt x="250030" y="43289"/>
                    <a:pt x="237123" y="39758"/>
                  </a:cubicBezTo>
                  <a:lnTo>
                    <a:pt x="237123" y="8655"/>
                  </a:lnTo>
                  <a:cubicBezTo>
                    <a:pt x="237123" y="3873"/>
                    <a:pt x="233248" y="0"/>
                    <a:pt x="228468" y="0"/>
                  </a:cubicBezTo>
                  <a:lnTo>
                    <a:pt x="160777" y="0"/>
                  </a:lnTo>
                  <a:cubicBezTo>
                    <a:pt x="155995" y="0"/>
                    <a:pt x="152122" y="3874"/>
                    <a:pt x="152122" y="8655"/>
                  </a:cubicBezTo>
                  <a:lnTo>
                    <a:pt x="152122" y="39760"/>
                  </a:lnTo>
                  <a:cubicBezTo>
                    <a:pt x="139214" y="43292"/>
                    <a:pt x="126839" y="48424"/>
                    <a:pt x="115183" y="55078"/>
                  </a:cubicBezTo>
                  <a:lnTo>
                    <a:pt x="93175" y="33070"/>
                  </a:lnTo>
                  <a:cubicBezTo>
                    <a:pt x="91552" y="31447"/>
                    <a:pt x="89351" y="30536"/>
                    <a:pt x="87055" y="30536"/>
                  </a:cubicBezTo>
                  <a:cubicBezTo>
                    <a:pt x="84760" y="30536"/>
                    <a:pt x="82558" y="31447"/>
                    <a:pt x="80935" y="33071"/>
                  </a:cubicBezTo>
                  <a:lnTo>
                    <a:pt x="33070" y="80936"/>
                  </a:lnTo>
                  <a:cubicBezTo>
                    <a:pt x="31446" y="82560"/>
                    <a:pt x="30535" y="84761"/>
                    <a:pt x="30535" y="87057"/>
                  </a:cubicBezTo>
                  <a:cubicBezTo>
                    <a:pt x="30535" y="89353"/>
                    <a:pt x="31447" y="91554"/>
                    <a:pt x="33070" y="93178"/>
                  </a:cubicBezTo>
                  <a:lnTo>
                    <a:pt x="55075" y="115181"/>
                  </a:lnTo>
                  <a:cubicBezTo>
                    <a:pt x="48422" y="126838"/>
                    <a:pt x="43290" y="139214"/>
                    <a:pt x="39758" y="152122"/>
                  </a:cubicBezTo>
                  <a:lnTo>
                    <a:pt x="8655" y="152122"/>
                  </a:lnTo>
                  <a:cubicBezTo>
                    <a:pt x="3876" y="152122"/>
                    <a:pt x="0" y="155996"/>
                    <a:pt x="0" y="160777"/>
                  </a:cubicBezTo>
                  <a:lnTo>
                    <a:pt x="0" y="228468"/>
                  </a:lnTo>
                  <a:cubicBezTo>
                    <a:pt x="0" y="233249"/>
                    <a:pt x="3876" y="237123"/>
                    <a:pt x="8655" y="237123"/>
                  </a:cubicBezTo>
                  <a:lnTo>
                    <a:pt x="39760" y="237123"/>
                  </a:lnTo>
                  <a:cubicBezTo>
                    <a:pt x="43292" y="250032"/>
                    <a:pt x="48425" y="262409"/>
                    <a:pt x="55077" y="274065"/>
                  </a:cubicBezTo>
                  <a:lnTo>
                    <a:pt x="33070" y="296068"/>
                  </a:lnTo>
                  <a:cubicBezTo>
                    <a:pt x="31447" y="297691"/>
                    <a:pt x="30535" y="299893"/>
                    <a:pt x="30535" y="302189"/>
                  </a:cubicBezTo>
                  <a:cubicBezTo>
                    <a:pt x="30535" y="304485"/>
                    <a:pt x="31446" y="306686"/>
                    <a:pt x="33070" y="308310"/>
                  </a:cubicBezTo>
                  <a:lnTo>
                    <a:pt x="80936" y="356176"/>
                  </a:lnTo>
                  <a:cubicBezTo>
                    <a:pt x="84317" y="359555"/>
                    <a:pt x="89796" y="359555"/>
                    <a:pt x="93176" y="356176"/>
                  </a:cubicBezTo>
                  <a:lnTo>
                    <a:pt x="115184" y="334171"/>
                  </a:lnTo>
                  <a:cubicBezTo>
                    <a:pt x="126838" y="340825"/>
                    <a:pt x="139214" y="345957"/>
                    <a:pt x="152123" y="349488"/>
                  </a:cubicBezTo>
                  <a:lnTo>
                    <a:pt x="152123" y="380592"/>
                  </a:lnTo>
                  <a:cubicBezTo>
                    <a:pt x="152123" y="385371"/>
                    <a:pt x="155997" y="389247"/>
                    <a:pt x="160778" y="389247"/>
                  </a:cubicBezTo>
                  <a:lnTo>
                    <a:pt x="228469" y="389247"/>
                  </a:lnTo>
                  <a:cubicBezTo>
                    <a:pt x="233249" y="389247"/>
                    <a:pt x="237124" y="385371"/>
                    <a:pt x="237124" y="380592"/>
                  </a:cubicBezTo>
                  <a:lnTo>
                    <a:pt x="237124" y="349488"/>
                  </a:lnTo>
                  <a:cubicBezTo>
                    <a:pt x="250032" y="345955"/>
                    <a:pt x="262410" y="340822"/>
                    <a:pt x="274064" y="334171"/>
                  </a:cubicBezTo>
                  <a:lnTo>
                    <a:pt x="296072" y="356176"/>
                  </a:lnTo>
                  <a:cubicBezTo>
                    <a:pt x="299451" y="359555"/>
                    <a:pt x="304931" y="359555"/>
                    <a:pt x="308313" y="356176"/>
                  </a:cubicBezTo>
                  <a:lnTo>
                    <a:pt x="356178" y="308310"/>
                  </a:lnTo>
                  <a:cubicBezTo>
                    <a:pt x="359558" y="304929"/>
                    <a:pt x="359558" y="299450"/>
                    <a:pt x="356178" y="296071"/>
                  </a:cubicBezTo>
                  <a:lnTo>
                    <a:pt x="334173" y="274065"/>
                  </a:lnTo>
                  <a:cubicBezTo>
                    <a:pt x="340825" y="262412"/>
                    <a:pt x="345959" y="250034"/>
                    <a:pt x="349490" y="237124"/>
                  </a:cubicBezTo>
                  <a:lnTo>
                    <a:pt x="380595" y="237124"/>
                  </a:lnTo>
                  <a:cubicBezTo>
                    <a:pt x="385375" y="237124"/>
                    <a:pt x="389250" y="233249"/>
                    <a:pt x="389250" y="228469"/>
                  </a:cubicBezTo>
                  <a:lnTo>
                    <a:pt x="389250" y="160778"/>
                  </a:lnTo>
                  <a:cubicBezTo>
                    <a:pt x="389248" y="155997"/>
                    <a:pt x="385372" y="152122"/>
                    <a:pt x="380593" y="152122"/>
                  </a:cubicBezTo>
                  <a:close/>
                  <a:moveTo>
                    <a:pt x="371938" y="219813"/>
                  </a:moveTo>
                  <a:lnTo>
                    <a:pt x="342736" y="219813"/>
                  </a:lnTo>
                  <a:cubicBezTo>
                    <a:pt x="338695" y="219813"/>
                    <a:pt x="335193" y="222608"/>
                    <a:pt x="334297" y="226548"/>
                  </a:cubicBezTo>
                  <a:cubicBezTo>
                    <a:pt x="330726" y="242239"/>
                    <a:pt x="324554" y="257126"/>
                    <a:pt x="315950" y="270798"/>
                  </a:cubicBezTo>
                  <a:cubicBezTo>
                    <a:pt x="313798" y="274218"/>
                    <a:pt x="314297" y="278670"/>
                    <a:pt x="317155" y="281528"/>
                  </a:cubicBezTo>
                  <a:lnTo>
                    <a:pt x="337817" y="302191"/>
                  </a:lnTo>
                  <a:lnTo>
                    <a:pt x="302193" y="337815"/>
                  </a:lnTo>
                  <a:lnTo>
                    <a:pt x="281530" y="317154"/>
                  </a:lnTo>
                  <a:cubicBezTo>
                    <a:pt x="278673" y="314297"/>
                    <a:pt x="274221" y="313797"/>
                    <a:pt x="270801" y="315949"/>
                  </a:cubicBezTo>
                  <a:cubicBezTo>
                    <a:pt x="257127" y="324552"/>
                    <a:pt x="242239" y="330725"/>
                    <a:pt x="226549" y="334297"/>
                  </a:cubicBezTo>
                  <a:cubicBezTo>
                    <a:pt x="222611" y="335192"/>
                    <a:pt x="219816" y="338695"/>
                    <a:pt x="219816" y="342736"/>
                  </a:cubicBezTo>
                  <a:lnTo>
                    <a:pt x="219816" y="371935"/>
                  </a:lnTo>
                  <a:lnTo>
                    <a:pt x="169435" y="371935"/>
                  </a:lnTo>
                  <a:lnTo>
                    <a:pt x="169435" y="342737"/>
                  </a:lnTo>
                  <a:cubicBezTo>
                    <a:pt x="169435" y="338696"/>
                    <a:pt x="166640" y="335194"/>
                    <a:pt x="162702" y="334298"/>
                  </a:cubicBezTo>
                  <a:cubicBezTo>
                    <a:pt x="147012" y="330725"/>
                    <a:pt x="132125" y="324554"/>
                    <a:pt x="118451" y="315950"/>
                  </a:cubicBezTo>
                  <a:cubicBezTo>
                    <a:pt x="115031" y="313798"/>
                    <a:pt x="110578" y="314297"/>
                    <a:pt x="107722" y="317155"/>
                  </a:cubicBezTo>
                  <a:lnTo>
                    <a:pt x="87059" y="337816"/>
                  </a:lnTo>
                  <a:lnTo>
                    <a:pt x="51434" y="302192"/>
                  </a:lnTo>
                  <a:lnTo>
                    <a:pt x="72097" y="281532"/>
                  </a:lnTo>
                  <a:cubicBezTo>
                    <a:pt x="74955" y="278674"/>
                    <a:pt x="75454" y="274222"/>
                    <a:pt x="73302" y="270802"/>
                  </a:cubicBezTo>
                  <a:cubicBezTo>
                    <a:pt x="64697" y="257126"/>
                    <a:pt x="58524" y="242238"/>
                    <a:pt x="54954" y="226549"/>
                  </a:cubicBezTo>
                  <a:cubicBezTo>
                    <a:pt x="54058" y="222610"/>
                    <a:pt x="50555" y="219814"/>
                    <a:pt x="46515" y="219814"/>
                  </a:cubicBezTo>
                  <a:lnTo>
                    <a:pt x="17314" y="219814"/>
                  </a:lnTo>
                  <a:lnTo>
                    <a:pt x="17314" y="169433"/>
                  </a:lnTo>
                  <a:lnTo>
                    <a:pt x="46515" y="169433"/>
                  </a:lnTo>
                  <a:cubicBezTo>
                    <a:pt x="50556" y="169433"/>
                    <a:pt x="54058" y="166638"/>
                    <a:pt x="54954" y="162697"/>
                  </a:cubicBezTo>
                  <a:cubicBezTo>
                    <a:pt x="58523" y="147012"/>
                    <a:pt x="64696" y="132124"/>
                    <a:pt x="73302" y="118447"/>
                  </a:cubicBezTo>
                  <a:cubicBezTo>
                    <a:pt x="75453" y="115028"/>
                    <a:pt x="74954" y="110574"/>
                    <a:pt x="72096" y="107717"/>
                  </a:cubicBezTo>
                  <a:lnTo>
                    <a:pt x="51431" y="87057"/>
                  </a:lnTo>
                  <a:lnTo>
                    <a:pt x="87056" y="51431"/>
                  </a:lnTo>
                  <a:lnTo>
                    <a:pt x="107719" y="72094"/>
                  </a:lnTo>
                  <a:cubicBezTo>
                    <a:pt x="110577" y="74950"/>
                    <a:pt x="115030" y="75449"/>
                    <a:pt x="118448" y="73299"/>
                  </a:cubicBezTo>
                  <a:cubicBezTo>
                    <a:pt x="132124" y="64694"/>
                    <a:pt x="147011" y="58520"/>
                    <a:pt x="162697" y="54952"/>
                  </a:cubicBezTo>
                  <a:cubicBezTo>
                    <a:pt x="166637" y="54055"/>
                    <a:pt x="169433" y="50551"/>
                    <a:pt x="169433" y="46513"/>
                  </a:cubicBezTo>
                  <a:lnTo>
                    <a:pt x="169433" y="17310"/>
                  </a:lnTo>
                  <a:lnTo>
                    <a:pt x="219814" y="17310"/>
                  </a:lnTo>
                  <a:lnTo>
                    <a:pt x="219814" y="46513"/>
                  </a:lnTo>
                  <a:cubicBezTo>
                    <a:pt x="219814" y="50554"/>
                    <a:pt x="222609" y="54055"/>
                    <a:pt x="226549" y="54952"/>
                  </a:cubicBezTo>
                  <a:cubicBezTo>
                    <a:pt x="242236" y="58520"/>
                    <a:pt x="257123" y="64693"/>
                    <a:pt x="270800" y="73299"/>
                  </a:cubicBezTo>
                  <a:cubicBezTo>
                    <a:pt x="274217" y="75449"/>
                    <a:pt x="278670" y="74951"/>
                    <a:pt x="281530" y="72094"/>
                  </a:cubicBezTo>
                  <a:lnTo>
                    <a:pt x="302192" y="51431"/>
                  </a:lnTo>
                  <a:lnTo>
                    <a:pt x="337816" y="87055"/>
                  </a:lnTo>
                  <a:lnTo>
                    <a:pt x="317154" y="107718"/>
                  </a:lnTo>
                  <a:cubicBezTo>
                    <a:pt x="314296" y="110574"/>
                    <a:pt x="313798" y="115027"/>
                    <a:pt x="315949" y="118447"/>
                  </a:cubicBezTo>
                  <a:cubicBezTo>
                    <a:pt x="324553" y="132122"/>
                    <a:pt x="330727" y="147010"/>
                    <a:pt x="334296" y="162697"/>
                  </a:cubicBezTo>
                  <a:cubicBezTo>
                    <a:pt x="335192" y="166637"/>
                    <a:pt x="338696" y="169433"/>
                    <a:pt x="342735" y="169433"/>
                  </a:cubicBezTo>
                  <a:lnTo>
                    <a:pt x="371937" y="169433"/>
                  </a:lnTo>
                  <a:lnTo>
                    <a:pt x="371937" y="219813"/>
                  </a:lnTo>
                  <a:close/>
                </a:path>
              </a:pathLst>
            </a:custGeom>
            <a:grpFill/>
            <a:ln w="1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4" name="Freeform 46">
              <a:extLst>
                <a:ext uri="{FF2B5EF4-FFF2-40B4-BE49-F238E27FC236}">
                  <a16:creationId xmlns:a16="http://schemas.microsoft.com/office/drawing/2014/main" id="{810BBC87-4BC0-9928-2E25-045CCF5069DF}"/>
                </a:ext>
              </a:extLst>
            </p:cNvPr>
            <p:cNvSpPr/>
            <p:nvPr/>
          </p:nvSpPr>
          <p:spPr>
            <a:xfrm>
              <a:off x="4823008" y="3498544"/>
              <a:ext cx="222197" cy="222196"/>
            </a:xfrm>
            <a:custGeom>
              <a:avLst/>
              <a:gdLst>
                <a:gd name="connsiteX0" fmla="*/ 199972 w 222197"/>
                <a:gd name="connsiteY0" fmla="*/ 59381 h 222196"/>
                <a:gd name="connsiteX1" fmla="*/ 195867 w 222197"/>
                <a:gd name="connsiteY1" fmla="*/ 70912 h 222196"/>
                <a:gd name="connsiteX2" fmla="*/ 204888 w 222197"/>
                <a:gd name="connsiteY2" fmla="*/ 111102 h 222196"/>
                <a:gd name="connsiteX3" fmla="*/ 177265 w 222197"/>
                <a:gd name="connsiteY3" fmla="*/ 177502 h 222196"/>
                <a:gd name="connsiteX4" fmla="*/ 166803 w 222197"/>
                <a:gd name="connsiteY4" fmla="*/ 171623 h 222196"/>
                <a:gd name="connsiteX5" fmla="*/ 136375 w 222197"/>
                <a:gd name="connsiteY5" fmla="*/ 159420 h 222196"/>
                <a:gd name="connsiteX6" fmla="*/ 136375 w 222197"/>
                <a:gd name="connsiteY6" fmla="*/ 155597 h 222196"/>
                <a:gd name="connsiteX7" fmla="*/ 157825 w 222197"/>
                <a:gd name="connsiteY7" fmla="*/ 132084 h 222196"/>
                <a:gd name="connsiteX8" fmla="*/ 158568 w 222197"/>
                <a:gd name="connsiteY8" fmla="*/ 132121 h 222196"/>
                <a:gd name="connsiteX9" fmla="*/ 180631 w 222197"/>
                <a:gd name="connsiteY9" fmla="*/ 109054 h 222196"/>
                <a:gd name="connsiteX10" fmla="*/ 168151 w 222197"/>
                <a:gd name="connsiteY10" fmla="*/ 88315 h 222196"/>
                <a:gd name="connsiteX11" fmla="*/ 168151 w 222197"/>
                <a:gd name="connsiteY11" fmla="*/ 82387 h 222196"/>
                <a:gd name="connsiteX12" fmla="*/ 113132 w 222197"/>
                <a:gd name="connsiteY12" fmla="*/ 23036 h 222196"/>
                <a:gd name="connsiteX13" fmla="*/ 109270 w 222197"/>
                <a:gd name="connsiteY13" fmla="*/ 23036 h 222196"/>
                <a:gd name="connsiteX14" fmla="*/ 54251 w 222197"/>
                <a:gd name="connsiteY14" fmla="*/ 82387 h 222196"/>
                <a:gd name="connsiteX15" fmla="*/ 54251 w 222197"/>
                <a:gd name="connsiteY15" fmla="*/ 88340 h 222196"/>
                <a:gd name="connsiteX16" fmla="*/ 41827 w 222197"/>
                <a:gd name="connsiteY16" fmla="*/ 109054 h 222196"/>
                <a:gd name="connsiteX17" fmla="*/ 63884 w 222197"/>
                <a:gd name="connsiteY17" fmla="*/ 132121 h 222196"/>
                <a:gd name="connsiteX18" fmla="*/ 64723 w 222197"/>
                <a:gd name="connsiteY18" fmla="*/ 132078 h 222196"/>
                <a:gd name="connsiteX19" fmla="*/ 86876 w 222197"/>
                <a:gd name="connsiteY19" fmla="*/ 155978 h 222196"/>
                <a:gd name="connsiteX20" fmla="*/ 86876 w 222197"/>
                <a:gd name="connsiteY20" fmla="*/ 159368 h 222196"/>
                <a:gd name="connsiteX21" fmla="*/ 55623 w 222197"/>
                <a:gd name="connsiteY21" fmla="*/ 171611 h 222196"/>
                <a:gd name="connsiteX22" fmla="*/ 45019 w 222197"/>
                <a:gd name="connsiteY22" fmla="*/ 177585 h 222196"/>
                <a:gd name="connsiteX23" fmla="*/ 17311 w 222197"/>
                <a:gd name="connsiteY23" fmla="*/ 111104 h 222196"/>
                <a:gd name="connsiteX24" fmla="*/ 111100 w 222197"/>
                <a:gd name="connsiteY24" fmla="*/ 17312 h 222196"/>
                <a:gd name="connsiteX25" fmla="*/ 180371 w 222197"/>
                <a:gd name="connsiteY25" fmla="*/ 47872 h 222196"/>
                <a:gd name="connsiteX26" fmla="*/ 192599 w 222197"/>
                <a:gd name="connsiteY26" fmla="*/ 48425 h 222196"/>
                <a:gd name="connsiteX27" fmla="*/ 193152 w 222197"/>
                <a:gd name="connsiteY27" fmla="*/ 36197 h 222196"/>
                <a:gd name="connsiteX28" fmla="*/ 111099 w 222197"/>
                <a:gd name="connsiteY28" fmla="*/ 0 h 222196"/>
                <a:gd name="connsiteX29" fmla="*/ 0 w 222197"/>
                <a:gd name="connsiteY29" fmla="*/ 111102 h 222196"/>
                <a:gd name="connsiteX30" fmla="*/ 111099 w 222197"/>
                <a:gd name="connsiteY30" fmla="*/ 222197 h 222196"/>
                <a:gd name="connsiteX31" fmla="*/ 222198 w 222197"/>
                <a:gd name="connsiteY31" fmla="*/ 111102 h 222196"/>
                <a:gd name="connsiteX32" fmla="*/ 211503 w 222197"/>
                <a:gd name="connsiteY32" fmla="*/ 63484 h 222196"/>
                <a:gd name="connsiteX33" fmla="*/ 199972 w 222197"/>
                <a:gd name="connsiteY33" fmla="*/ 59381 h 222196"/>
                <a:gd name="connsiteX34" fmla="*/ 162379 w 222197"/>
                <a:gd name="connsiteY34" fmla="*/ 110393 h 222196"/>
                <a:gd name="connsiteX35" fmla="*/ 162379 w 222197"/>
                <a:gd name="connsiteY35" fmla="*/ 105654 h 222196"/>
                <a:gd name="connsiteX36" fmla="*/ 163320 w 222197"/>
                <a:gd name="connsiteY36" fmla="*/ 109055 h 222196"/>
                <a:gd name="connsiteX37" fmla="*/ 162328 w 222197"/>
                <a:gd name="connsiteY37" fmla="*/ 112535 h 222196"/>
                <a:gd name="connsiteX38" fmla="*/ 162379 w 222197"/>
                <a:gd name="connsiteY38" fmla="*/ 110393 h 222196"/>
                <a:gd name="connsiteX39" fmla="*/ 59138 w 222197"/>
                <a:gd name="connsiteY39" fmla="*/ 109056 h 222196"/>
                <a:gd name="connsiteX40" fmla="*/ 60172 w 222197"/>
                <a:gd name="connsiteY40" fmla="*/ 105518 h 222196"/>
                <a:gd name="connsiteX41" fmla="*/ 60172 w 222197"/>
                <a:gd name="connsiteY41" fmla="*/ 110397 h 222196"/>
                <a:gd name="connsiteX42" fmla="*/ 60226 w 222197"/>
                <a:gd name="connsiteY42" fmla="*/ 112679 h 222196"/>
                <a:gd name="connsiteX43" fmla="*/ 59138 w 222197"/>
                <a:gd name="connsiteY43" fmla="*/ 109056 h 222196"/>
                <a:gd name="connsiteX44" fmla="*/ 72823 w 222197"/>
                <a:gd name="connsiteY44" fmla="*/ 83522 h 222196"/>
                <a:gd name="connsiteX45" fmla="*/ 72822 w 222197"/>
                <a:gd name="connsiteY45" fmla="*/ 83522 h 222196"/>
                <a:gd name="connsiteX46" fmla="*/ 72795 w 222197"/>
                <a:gd name="connsiteY46" fmla="*/ 83522 h 222196"/>
                <a:gd name="connsiteX47" fmla="*/ 71562 w 222197"/>
                <a:gd name="connsiteY47" fmla="*/ 83620 h 222196"/>
                <a:gd name="connsiteX48" fmla="*/ 71562 w 222197"/>
                <a:gd name="connsiteY48" fmla="*/ 82391 h 222196"/>
                <a:gd name="connsiteX49" fmla="*/ 109271 w 222197"/>
                <a:gd name="connsiteY49" fmla="*/ 40349 h 222196"/>
                <a:gd name="connsiteX50" fmla="*/ 113133 w 222197"/>
                <a:gd name="connsiteY50" fmla="*/ 40349 h 222196"/>
                <a:gd name="connsiteX51" fmla="*/ 150842 w 222197"/>
                <a:gd name="connsiteY51" fmla="*/ 82391 h 222196"/>
                <a:gd name="connsiteX52" fmla="*/ 150842 w 222197"/>
                <a:gd name="connsiteY52" fmla="*/ 83482 h 222196"/>
                <a:gd name="connsiteX53" fmla="*/ 136713 w 222197"/>
                <a:gd name="connsiteY53" fmla="*/ 63822 h 222196"/>
                <a:gd name="connsiteX54" fmla="*/ 129873 w 222197"/>
                <a:gd name="connsiteY54" fmla="*/ 57078 h 222196"/>
                <a:gd name="connsiteX55" fmla="*/ 121019 w 222197"/>
                <a:gd name="connsiteY55" fmla="*/ 60804 h 222196"/>
                <a:gd name="connsiteX56" fmla="*/ 72823 w 222197"/>
                <a:gd name="connsiteY56" fmla="*/ 83522 h 222196"/>
                <a:gd name="connsiteX57" fmla="*/ 77482 w 222197"/>
                <a:gd name="connsiteY57" fmla="*/ 110395 h 222196"/>
                <a:gd name="connsiteX58" fmla="*/ 77482 w 222197"/>
                <a:gd name="connsiteY58" fmla="*/ 100617 h 222196"/>
                <a:gd name="connsiteX59" fmla="*/ 77483 w 222197"/>
                <a:gd name="connsiteY59" fmla="*/ 100617 h 222196"/>
                <a:gd name="connsiteX60" fmla="*/ 125368 w 222197"/>
                <a:gd name="connsiteY60" fmla="*/ 81939 h 222196"/>
                <a:gd name="connsiteX61" fmla="*/ 145069 w 222197"/>
                <a:gd name="connsiteY61" fmla="*/ 99790 h 222196"/>
                <a:gd name="connsiteX62" fmla="*/ 145069 w 222197"/>
                <a:gd name="connsiteY62" fmla="*/ 110393 h 222196"/>
                <a:gd name="connsiteX63" fmla="*/ 115431 w 222197"/>
                <a:gd name="connsiteY63" fmla="*/ 143614 h 222196"/>
                <a:gd name="connsiteX64" fmla="*/ 107122 w 222197"/>
                <a:gd name="connsiteY64" fmla="*/ 143614 h 222196"/>
                <a:gd name="connsiteX65" fmla="*/ 77482 w 222197"/>
                <a:gd name="connsiteY65" fmla="*/ 110395 h 222196"/>
                <a:gd name="connsiteX66" fmla="*/ 119063 w 222197"/>
                <a:gd name="connsiteY66" fmla="*/ 160760 h 222196"/>
                <a:gd name="connsiteX67" fmla="*/ 119063 w 222197"/>
                <a:gd name="connsiteY67" fmla="*/ 164776 h 222196"/>
                <a:gd name="connsiteX68" fmla="*/ 111345 w 222197"/>
                <a:gd name="connsiteY68" fmla="*/ 172786 h 222196"/>
                <a:gd name="connsiteX69" fmla="*/ 104187 w 222197"/>
                <a:gd name="connsiteY69" fmla="*/ 165812 h 222196"/>
                <a:gd name="connsiteX70" fmla="*/ 104187 w 222197"/>
                <a:gd name="connsiteY70" fmla="*/ 160816 h 222196"/>
                <a:gd name="connsiteX71" fmla="*/ 104188 w 222197"/>
                <a:gd name="connsiteY71" fmla="*/ 160816 h 222196"/>
                <a:gd name="connsiteX72" fmla="*/ 107122 w 222197"/>
                <a:gd name="connsiteY72" fmla="*/ 160925 h 222196"/>
                <a:gd name="connsiteX73" fmla="*/ 115431 w 222197"/>
                <a:gd name="connsiteY73" fmla="*/ 160925 h 222196"/>
                <a:gd name="connsiteX74" fmla="*/ 119063 w 222197"/>
                <a:gd name="connsiteY74" fmla="*/ 160760 h 222196"/>
                <a:gd name="connsiteX75" fmla="*/ 111098 w 222197"/>
                <a:gd name="connsiteY75" fmla="*/ 204889 h 222196"/>
                <a:gd name="connsiteX76" fmla="*/ 59029 w 222197"/>
                <a:gd name="connsiteY76" fmla="*/ 189062 h 222196"/>
                <a:gd name="connsiteX77" fmla="*/ 61400 w 222197"/>
                <a:gd name="connsiteY77" fmla="*/ 187928 h 222196"/>
                <a:gd name="connsiteX78" fmla="*/ 61400 w 222197"/>
                <a:gd name="connsiteY78" fmla="*/ 187929 h 222196"/>
                <a:gd name="connsiteX79" fmla="*/ 61798 w 222197"/>
                <a:gd name="connsiteY79" fmla="*/ 187783 h 222196"/>
                <a:gd name="connsiteX80" fmla="*/ 90425 w 222197"/>
                <a:gd name="connsiteY80" fmla="*/ 176572 h 222196"/>
                <a:gd name="connsiteX81" fmla="*/ 105502 w 222197"/>
                <a:gd name="connsiteY81" fmla="*/ 191259 h 222196"/>
                <a:gd name="connsiteX82" fmla="*/ 111541 w 222197"/>
                <a:gd name="connsiteY82" fmla="*/ 193714 h 222196"/>
                <a:gd name="connsiteX83" fmla="*/ 111679 w 222197"/>
                <a:gd name="connsiteY83" fmla="*/ 193712 h 222196"/>
                <a:gd name="connsiteX84" fmla="*/ 117774 w 222197"/>
                <a:gd name="connsiteY84" fmla="*/ 191063 h 222196"/>
                <a:gd name="connsiteX85" fmla="*/ 131986 w 222197"/>
                <a:gd name="connsiteY85" fmla="*/ 176313 h 222196"/>
                <a:gd name="connsiteX86" fmla="*/ 160521 w 222197"/>
                <a:gd name="connsiteY86" fmla="*/ 187758 h 222196"/>
                <a:gd name="connsiteX87" fmla="*/ 160986 w 222197"/>
                <a:gd name="connsiteY87" fmla="*/ 187928 h 222196"/>
                <a:gd name="connsiteX88" fmla="*/ 163262 w 222197"/>
                <a:gd name="connsiteY88" fmla="*/ 189001 h 222196"/>
                <a:gd name="connsiteX89" fmla="*/ 111098 w 222197"/>
                <a:gd name="connsiteY89" fmla="*/ 204889 h 222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22197" h="222196">
                  <a:moveTo>
                    <a:pt x="199972" y="59381"/>
                  </a:moveTo>
                  <a:cubicBezTo>
                    <a:pt x="195654" y="61432"/>
                    <a:pt x="193817" y="66594"/>
                    <a:pt x="195867" y="70912"/>
                  </a:cubicBezTo>
                  <a:cubicBezTo>
                    <a:pt x="201852" y="83514"/>
                    <a:pt x="204888" y="97037"/>
                    <a:pt x="204888" y="111102"/>
                  </a:cubicBezTo>
                  <a:cubicBezTo>
                    <a:pt x="204888" y="137019"/>
                    <a:pt x="194318" y="160511"/>
                    <a:pt x="177265" y="177502"/>
                  </a:cubicBezTo>
                  <a:cubicBezTo>
                    <a:pt x="172368" y="173799"/>
                    <a:pt x="168071" y="172083"/>
                    <a:pt x="166803" y="171623"/>
                  </a:cubicBezTo>
                  <a:lnTo>
                    <a:pt x="136375" y="159420"/>
                  </a:lnTo>
                  <a:lnTo>
                    <a:pt x="136375" y="155597"/>
                  </a:lnTo>
                  <a:cubicBezTo>
                    <a:pt x="145729" y="150557"/>
                    <a:pt x="153314" y="142257"/>
                    <a:pt x="157825" y="132084"/>
                  </a:cubicBezTo>
                  <a:cubicBezTo>
                    <a:pt x="158071" y="132105"/>
                    <a:pt x="158318" y="132121"/>
                    <a:pt x="158568" y="132121"/>
                  </a:cubicBezTo>
                  <a:cubicBezTo>
                    <a:pt x="170734" y="132121"/>
                    <a:pt x="180631" y="121773"/>
                    <a:pt x="180631" y="109054"/>
                  </a:cubicBezTo>
                  <a:cubicBezTo>
                    <a:pt x="180631" y="99932"/>
                    <a:pt x="175524" y="92052"/>
                    <a:pt x="168151" y="88315"/>
                  </a:cubicBezTo>
                  <a:lnTo>
                    <a:pt x="168151" y="82387"/>
                  </a:lnTo>
                  <a:cubicBezTo>
                    <a:pt x="168151" y="49661"/>
                    <a:pt x="143469" y="23036"/>
                    <a:pt x="113132" y="23036"/>
                  </a:cubicBezTo>
                  <a:lnTo>
                    <a:pt x="109270" y="23036"/>
                  </a:lnTo>
                  <a:cubicBezTo>
                    <a:pt x="78933" y="23036"/>
                    <a:pt x="54251" y="49660"/>
                    <a:pt x="54251" y="82387"/>
                  </a:cubicBezTo>
                  <a:lnTo>
                    <a:pt x="54251" y="88340"/>
                  </a:lnTo>
                  <a:cubicBezTo>
                    <a:pt x="46909" y="92088"/>
                    <a:pt x="41827" y="99953"/>
                    <a:pt x="41827" y="109054"/>
                  </a:cubicBezTo>
                  <a:cubicBezTo>
                    <a:pt x="41827" y="121772"/>
                    <a:pt x="51722" y="132121"/>
                    <a:pt x="63884" y="132121"/>
                  </a:cubicBezTo>
                  <a:cubicBezTo>
                    <a:pt x="64167" y="132121"/>
                    <a:pt x="64446" y="132105"/>
                    <a:pt x="64723" y="132078"/>
                  </a:cubicBezTo>
                  <a:cubicBezTo>
                    <a:pt x="69348" y="142509"/>
                    <a:pt x="77197" y="150978"/>
                    <a:pt x="86876" y="155978"/>
                  </a:cubicBezTo>
                  <a:lnTo>
                    <a:pt x="86876" y="159368"/>
                  </a:lnTo>
                  <a:lnTo>
                    <a:pt x="55623" y="171611"/>
                  </a:lnTo>
                  <a:cubicBezTo>
                    <a:pt x="54401" y="172050"/>
                    <a:pt x="50012" y="173789"/>
                    <a:pt x="45019" y="177585"/>
                  </a:cubicBezTo>
                  <a:cubicBezTo>
                    <a:pt x="27918" y="160588"/>
                    <a:pt x="17311" y="137062"/>
                    <a:pt x="17311" y="111104"/>
                  </a:cubicBezTo>
                  <a:cubicBezTo>
                    <a:pt x="17311" y="59386"/>
                    <a:pt x="59384" y="17312"/>
                    <a:pt x="111100" y="17312"/>
                  </a:cubicBezTo>
                  <a:cubicBezTo>
                    <a:pt x="137384" y="17312"/>
                    <a:pt x="162634" y="28451"/>
                    <a:pt x="180371" y="47872"/>
                  </a:cubicBezTo>
                  <a:cubicBezTo>
                    <a:pt x="183593" y="51402"/>
                    <a:pt x="189068" y="51650"/>
                    <a:pt x="192599" y="48425"/>
                  </a:cubicBezTo>
                  <a:cubicBezTo>
                    <a:pt x="196129" y="45201"/>
                    <a:pt x="196376" y="39728"/>
                    <a:pt x="193152" y="36197"/>
                  </a:cubicBezTo>
                  <a:cubicBezTo>
                    <a:pt x="172144" y="13194"/>
                    <a:pt x="142236" y="0"/>
                    <a:pt x="111099" y="0"/>
                  </a:cubicBezTo>
                  <a:cubicBezTo>
                    <a:pt x="49838" y="0"/>
                    <a:pt x="0" y="49839"/>
                    <a:pt x="0" y="111102"/>
                  </a:cubicBezTo>
                  <a:cubicBezTo>
                    <a:pt x="0" y="172360"/>
                    <a:pt x="49838" y="222197"/>
                    <a:pt x="111099" y="222197"/>
                  </a:cubicBezTo>
                  <a:cubicBezTo>
                    <a:pt x="172360" y="222197"/>
                    <a:pt x="222198" y="172361"/>
                    <a:pt x="222198" y="111102"/>
                  </a:cubicBezTo>
                  <a:cubicBezTo>
                    <a:pt x="222198" y="94445"/>
                    <a:pt x="218599" y="78424"/>
                    <a:pt x="211503" y="63484"/>
                  </a:cubicBezTo>
                  <a:cubicBezTo>
                    <a:pt x="209452" y="59166"/>
                    <a:pt x="204287" y="57329"/>
                    <a:pt x="199972" y="59381"/>
                  </a:cubicBezTo>
                  <a:close/>
                  <a:moveTo>
                    <a:pt x="162379" y="110393"/>
                  </a:moveTo>
                  <a:lnTo>
                    <a:pt x="162379" y="105654"/>
                  </a:lnTo>
                  <a:cubicBezTo>
                    <a:pt x="162963" y="106610"/>
                    <a:pt x="163320" y="107779"/>
                    <a:pt x="163320" y="109055"/>
                  </a:cubicBezTo>
                  <a:cubicBezTo>
                    <a:pt x="163319" y="110368"/>
                    <a:pt x="162940" y="111567"/>
                    <a:pt x="162328" y="112535"/>
                  </a:cubicBezTo>
                  <a:cubicBezTo>
                    <a:pt x="162357" y="111823"/>
                    <a:pt x="162379" y="111112"/>
                    <a:pt x="162379" y="110393"/>
                  </a:cubicBezTo>
                  <a:close/>
                  <a:moveTo>
                    <a:pt x="59138" y="109056"/>
                  </a:moveTo>
                  <a:cubicBezTo>
                    <a:pt x="59138" y="107715"/>
                    <a:pt x="59535" y="106497"/>
                    <a:pt x="60172" y="105518"/>
                  </a:cubicBezTo>
                  <a:lnTo>
                    <a:pt x="60172" y="110397"/>
                  </a:lnTo>
                  <a:cubicBezTo>
                    <a:pt x="60172" y="111162"/>
                    <a:pt x="60196" y="111921"/>
                    <a:pt x="60226" y="112679"/>
                  </a:cubicBezTo>
                  <a:cubicBezTo>
                    <a:pt x="59557" y="111685"/>
                    <a:pt x="59138" y="110435"/>
                    <a:pt x="59138" y="109056"/>
                  </a:cubicBezTo>
                  <a:close/>
                  <a:moveTo>
                    <a:pt x="72823" y="83522"/>
                  </a:moveTo>
                  <a:cubicBezTo>
                    <a:pt x="72822" y="83522"/>
                    <a:pt x="72822" y="83522"/>
                    <a:pt x="72822" y="83522"/>
                  </a:cubicBezTo>
                  <a:cubicBezTo>
                    <a:pt x="72813" y="83522"/>
                    <a:pt x="72805" y="83522"/>
                    <a:pt x="72795" y="83522"/>
                  </a:cubicBezTo>
                  <a:cubicBezTo>
                    <a:pt x="72377" y="83522"/>
                    <a:pt x="71966" y="83563"/>
                    <a:pt x="71562" y="83620"/>
                  </a:cubicBezTo>
                  <a:lnTo>
                    <a:pt x="71562" y="82391"/>
                  </a:lnTo>
                  <a:cubicBezTo>
                    <a:pt x="71562" y="59209"/>
                    <a:pt x="88479" y="40349"/>
                    <a:pt x="109271" y="40349"/>
                  </a:cubicBezTo>
                  <a:lnTo>
                    <a:pt x="113133" y="40349"/>
                  </a:lnTo>
                  <a:cubicBezTo>
                    <a:pt x="133926" y="40349"/>
                    <a:pt x="150842" y="59210"/>
                    <a:pt x="150842" y="82391"/>
                  </a:cubicBezTo>
                  <a:lnTo>
                    <a:pt x="150842" y="83482"/>
                  </a:lnTo>
                  <a:cubicBezTo>
                    <a:pt x="140474" y="79974"/>
                    <a:pt x="136742" y="63955"/>
                    <a:pt x="136713" y="63822"/>
                  </a:cubicBezTo>
                  <a:cubicBezTo>
                    <a:pt x="136004" y="60399"/>
                    <a:pt x="133306" y="57738"/>
                    <a:pt x="129873" y="57078"/>
                  </a:cubicBezTo>
                  <a:cubicBezTo>
                    <a:pt x="126432" y="56418"/>
                    <a:pt x="122949" y="57888"/>
                    <a:pt x="121019" y="60804"/>
                  </a:cubicBezTo>
                  <a:cubicBezTo>
                    <a:pt x="106157" y="83270"/>
                    <a:pt x="73166" y="83522"/>
                    <a:pt x="72823" y="83522"/>
                  </a:cubicBezTo>
                  <a:close/>
                  <a:moveTo>
                    <a:pt x="77482" y="110395"/>
                  </a:moveTo>
                  <a:lnTo>
                    <a:pt x="77482" y="100617"/>
                  </a:lnTo>
                  <a:lnTo>
                    <a:pt x="77483" y="100617"/>
                  </a:lnTo>
                  <a:cubicBezTo>
                    <a:pt x="87004" y="99879"/>
                    <a:pt x="108812" y="96600"/>
                    <a:pt x="125368" y="81939"/>
                  </a:cubicBezTo>
                  <a:cubicBezTo>
                    <a:pt x="129218" y="88927"/>
                    <a:pt x="135429" y="96465"/>
                    <a:pt x="145069" y="99790"/>
                  </a:cubicBezTo>
                  <a:lnTo>
                    <a:pt x="145069" y="110393"/>
                  </a:lnTo>
                  <a:cubicBezTo>
                    <a:pt x="145069" y="128711"/>
                    <a:pt x="131774" y="143614"/>
                    <a:pt x="115431" y="143614"/>
                  </a:cubicBezTo>
                  <a:lnTo>
                    <a:pt x="107122" y="143614"/>
                  </a:lnTo>
                  <a:cubicBezTo>
                    <a:pt x="90778" y="143615"/>
                    <a:pt x="77482" y="128713"/>
                    <a:pt x="77482" y="110395"/>
                  </a:cubicBezTo>
                  <a:close/>
                  <a:moveTo>
                    <a:pt x="119063" y="160760"/>
                  </a:moveTo>
                  <a:lnTo>
                    <a:pt x="119063" y="164776"/>
                  </a:lnTo>
                  <a:lnTo>
                    <a:pt x="111345" y="172786"/>
                  </a:lnTo>
                  <a:lnTo>
                    <a:pt x="104187" y="165812"/>
                  </a:lnTo>
                  <a:lnTo>
                    <a:pt x="104187" y="160816"/>
                  </a:lnTo>
                  <a:lnTo>
                    <a:pt x="104188" y="160816"/>
                  </a:lnTo>
                  <a:cubicBezTo>
                    <a:pt x="105160" y="160881"/>
                    <a:pt x="106137" y="160925"/>
                    <a:pt x="107122" y="160925"/>
                  </a:cubicBezTo>
                  <a:lnTo>
                    <a:pt x="115431" y="160925"/>
                  </a:lnTo>
                  <a:cubicBezTo>
                    <a:pt x="116655" y="160925"/>
                    <a:pt x="117864" y="160858"/>
                    <a:pt x="119063" y="160760"/>
                  </a:cubicBezTo>
                  <a:close/>
                  <a:moveTo>
                    <a:pt x="111098" y="204889"/>
                  </a:moveTo>
                  <a:cubicBezTo>
                    <a:pt x="91848" y="204888"/>
                    <a:pt x="73937" y="199050"/>
                    <a:pt x="59029" y="189062"/>
                  </a:cubicBezTo>
                  <a:cubicBezTo>
                    <a:pt x="60457" y="188278"/>
                    <a:pt x="61402" y="187928"/>
                    <a:pt x="61400" y="187928"/>
                  </a:cubicBezTo>
                  <a:cubicBezTo>
                    <a:pt x="61400" y="187928"/>
                    <a:pt x="61400" y="187928"/>
                    <a:pt x="61400" y="187929"/>
                  </a:cubicBezTo>
                  <a:cubicBezTo>
                    <a:pt x="61533" y="187884"/>
                    <a:pt x="61665" y="187835"/>
                    <a:pt x="61798" y="187783"/>
                  </a:cubicBezTo>
                  <a:lnTo>
                    <a:pt x="90425" y="176572"/>
                  </a:lnTo>
                  <a:lnTo>
                    <a:pt x="105502" y="191259"/>
                  </a:lnTo>
                  <a:cubicBezTo>
                    <a:pt x="107121" y="192833"/>
                    <a:pt x="109287" y="193714"/>
                    <a:pt x="111541" y="193714"/>
                  </a:cubicBezTo>
                  <a:cubicBezTo>
                    <a:pt x="111586" y="193714"/>
                    <a:pt x="111633" y="193714"/>
                    <a:pt x="111679" y="193712"/>
                  </a:cubicBezTo>
                  <a:cubicBezTo>
                    <a:pt x="113982" y="193676"/>
                    <a:pt x="116176" y="192722"/>
                    <a:pt x="117774" y="191063"/>
                  </a:cubicBezTo>
                  <a:lnTo>
                    <a:pt x="131986" y="176313"/>
                  </a:lnTo>
                  <a:lnTo>
                    <a:pt x="160521" y="187758"/>
                  </a:lnTo>
                  <a:cubicBezTo>
                    <a:pt x="160674" y="187820"/>
                    <a:pt x="160830" y="187876"/>
                    <a:pt x="160986" y="187928"/>
                  </a:cubicBezTo>
                  <a:cubicBezTo>
                    <a:pt x="161006" y="187934"/>
                    <a:pt x="161899" y="188260"/>
                    <a:pt x="163262" y="189001"/>
                  </a:cubicBezTo>
                  <a:cubicBezTo>
                    <a:pt x="148338" y="199029"/>
                    <a:pt x="130391" y="204889"/>
                    <a:pt x="111098" y="204889"/>
                  </a:cubicBezTo>
                  <a:close/>
                </a:path>
              </a:pathLst>
            </a:custGeom>
            <a:grpFill/>
            <a:ln w="1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Freeform 47">
              <a:extLst>
                <a:ext uri="{FF2B5EF4-FFF2-40B4-BE49-F238E27FC236}">
                  <a16:creationId xmlns:a16="http://schemas.microsoft.com/office/drawing/2014/main" id="{DD66EAE9-5560-539B-CA81-14CAEEFC4D27}"/>
                </a:ext>
              </a:extLst>
            </p:cNvPr>
            <p:cNvSpPr/>
            <p:nvPr/>
          </p:nvSpPr>
          <p:spPr>
            <a:xfrm>
              <a:off x="4583600" y="3717251"/>
              <a:ext cx="242172" cy="242170"/>
            </a:xfrm>
            <a:custGeom>
              <a:avLst/>
              <a:gdLst>
                <a:gd name="connsiteX0" fmla="*/ 233519 w 242172"/>
                <a:gd name="connsiteY0" fmla="*/ 91969 h 242170"/>
                <a:gd name="connsiteX1" fmla="*/ 217288 w 242172"/>
                <a:gd name="connsiteY1" fmla="*/ 91969 h 242170"/>
                <a:gd name="connsiteX2" fmla="*/ 209694 w 242172"/>
                <a:gd name="connsiteY2" fmla="*/ 73656 h 242170"/>
                <a:gd name="connsiteX3" fmla="*/ 221176 w 242172"/>
                <a:gd name="connsiteY3" fmla="*/ 62176 h 242170"/>
                <a:gd name="connsiteX4" fmla="*/ 221176 w 242172"/>
                <a:gd name="connsiteY4" fmla="*/ 49935 h 242170"/>
                <a:gd name="connsiteX5" fmla="*/ 192239 w 242172"/>
                <a:gd name="connsiteY5" fmla="*/ 20997 h 242170"/>
                <a:gd name="connsiteX6" fmla="*/ 186119 w 242172"/>
                <a:gd name="connsiteY6" fmla="*/ 18462 h 242170"/>
                <a:gd name="connsiteX7" fmla="*/ 179999 w 242172"/>
                <a:gd name="connsiteY7" fmla="*/ 20996 h 242170"/>
                <a:gd name="connsiteX8" fmla="*/ 168516 w 242172"/>
                <a:gd name="connsiteY8" fmla="*/ 32479 h 242170"/>
                <a:gd name="connsiteX9" fmla="*/ 150203 w 242172"/>
                <a:gd name="connsiteY9" fmla="*/ 24884 h 242170"/>
                <a:gd name="connsiteX10" fmla="*/ 150203 w 242172"/>
                <a:gd name="connsiteY10" fmla="*/ 8655 h 242170"/>
                <a:gd name="connsiteX11" fmla="*/ 141548 w 242172"/>
                <a:gd name="connsiteY11" fmla="*/ 0 h 242170"/>
                <a:gd name="connsiteX12" fmla="*/ 100625 w 242172"/>
                <a:gd name="connsiteY12" fmla="*/ 0 h 242170"/>
                <a:gd name="connsiteX13" fmla="*/ 91970 w 242172"/>
                <a:gd name="connsiteY13" fmla="*/ 8655 h 242170"/>
                <a:gd name="connsiteX14" fmla="*/ 91970 w 242172"/>
                <a:gd name="connsiteY14" fmla="*/ 24884 h 242170"/>
                <a:gd name="connsiteX15" fmla="*/ 73657 w 242172"/>
                <a:gd name="connsiteY15" fmla="*/ 32479 h 242170"/>
                <a:gd name="connsiteX16" fmla="*/ 62175 w 242172"/>
                <a:gd name="connsiteY16" fmla="*/ 20997 h 242170"/>
                <a:gd name="connsiteX17" fmla="*/ 56054 w 242172"/>
                <a:gd name="connsiteY17" fmla="*/ 18462 h 242170"/>
                <a:gd name="connsiteX18" fmla="*/ 49934 w 242172"/>
                <a:gd name="connsiteY18" fmla="*/ 20996 h 242170"/>
                <a:gd name="connsiteX19" fmla="*/ 20996 w 242172"/>
                <a:gd name="connsiteY19" fmla="*/ 49934 h 242170"/>
                <a:gd name="connsiteX20" fmla="*/ 20996 w 242172"/>
                <a:gd name="connsiteY20" fmla="*/ 62175 h 242170"/>
                <a:gd name="connsiteX21" fmla="*/ 32478 w 242172"/>
                <a:gd name="connsiteY21" fmla="*/ 73657 h 242170"/>
                <a:gd name="connsiteX22" fmla="*/ 24883 w 242172"/>
                <a:gd name="connsiteY22" fmla="*/ 91969 h 242170"/>
                <a:gd name="connsiteX23" fmla="*/ 8655 w 242172"/>
                <a:gd name="connsiteY23" fmla="*/ 91969 h 242170"/>
                <a:gd name="connsiteX24" fmla="*/ 0 w 242172"/>
                <a:gd name="connsiteY24" fmla="*/ 100624 h 242170"/>
                <a:gd name="connsiteX25" fmla="*/ 0 w 242172"/>
                <a:gd name="connsiteY25" fmla="*/ 141549 h 242170"/>
                <a:gd name="connsiteX26" fmla="*/ 8655 w 242172"/>
                <a:gd name="connsiteY26" fmla="*/ 150204 h 242170"/>
                <a:gd name="connsiteX27" fmla="*/ 24884 w 242172"/>
                <a:gd name="connsiteY27" fmla="*/ 150204 h 242170"/>
                <a:gd name="connsiteX28" fmla="*/ 32479 w 242172"/>
                <a:gd name="connsiteY28" fmla="*/ 168518 h 242170"/>
                <a:gd name="connsiteX29" fmla="*/ 20997 w 242172"/>
                <a:gd name="connsiteY29" fmla="*/ 179998 h 242170"/>
                <a:gd name="connsiteX30" fmla="*/ 18462 w 242172"/>
                <a:gd name="connsiteY30" fmla="*/ 186119 h 242170"/>
                <a:gd name="connsiteX31" fmla="*/ 20997 w 242172"/>
                <a:gd name="connsiteY31" fmla="*/ 192240 h 242170"/>
                <a:gd name="connsiteX32" fmla="*/ 49935 w 242172"/>
                <a:gd name="connsiteY32" fmla="*/ 221177 h 242170"/>
                <a:gd name="connsiteX33" fmla="*/ 62175 w 242172"/>
                <a:gd name="connsiteY33" fmla="*/ 221177 h 242170"/>
                <a:gd name="connsiteX34" fmla="*/ 73657 w 242172"/>
                <a:gd name="connsiteY34" fmla="*/ 209695 h 242170"/>
                <a:gd name="connsiteX35" fmla="*/ 91970 w 242172"/>
                <a:gd name="connsiteY35" fmla="*/ 217289 h 242170"/>
                <a:gd name="connsiteX36" fmla="*/ 91970 w 242172"/>
                <a:gd name="connsiteY36" fmla="*/ 233516 h 242170"/>
                <a:gd name="connsiteX37" fmla="*/ 100625 w 242172"/>
                <a:gd name="connsiteY37" fmla="*/ 242171 h 242170"/>
                <a:gd name="connsiteX38" fmla="*/ 141548 w 242172"/>
                <a:gd name="connsiteY38" fmla="*/ 242171 h 242170"/>
                <a:gd name="connsiteX39" fmla="*/ 150203 w 242172"/>
                <a:gd name="connsiteY39" fmla="*/ 233516 h 242170"/>
                <a:gd name="connsiteX40" fmla="*/ 150203 w 242172"/>
                <a:gd name="connsiteY40" fmla="*/ 217289 h 242170"/>
                <a:gd name="connsiteX41" fmla="*/ 168516 w 242172"/>
                <a:gd name="connsiteY41" fmla="*/ 209695 h 242170"/>
                <a:gd name="connsiteX42" fmla="*/ 179999 w 242172"/>
                <a:gd name="connsiteY42" fmla="*/ 221177 h 242170"/>
                <a:gd name="connsiteX43" fmla="*/ 192239 w 242172"/>
                <a:gd name="connsiteY43" fmla="*/ 221177 h 242170"/>
                <a:gd name="connsiteX44" fmla="*/ 221176 w 242172"/>
                <a:gd name="connsiteY44" fmla="*/ 192240 h 242170"/>
                <a:gd name="connsiteX45" fmla="*/ 221176 w 242172"/>
                <a:gd name="connsiteY45" fmla="*/ 180000 h 242170"/>
                <a:gd name="connsiteX46" fmla="*/ 209694 w 242172"/>
                <a:gd name="connsiteY46" fmla="*/ 168516 h 242170"/>
                <a:gd name="connsiteX47" fmla="*/ 217287 w 242172"/>
                <a:gd name="connsiteY47" fmla="*/ 150204 h 242170"/>
                <a:gd name="connsiteX48" fmla="*/ 233518 w 242172"/>
                <a:gd name="connsiteY48" fmla="*/ 150204 h 242170"/>
                <a:gd name="connsiteX49" fmla="*/ 242173 w 242172"/>
                <a:gd name="connsiteY49" fmla="*/ 141549 h 242170"/>
                <a:gd name="connsiteX50" fmla="*/ 242173 w 242172"/>
                <a:gd name="connsiteY50" fmla="*/ 100624 h 242170"/>
                <a:gd name="connsiteX51" fmla="*/ 233519 w 242172"/>
                <a:gd name="connsiteY51" fmla="*/ 91969 h 242170"/>
                <a:gd name="connsiteX52" fmla="*/ 224864 w 242172"/>
                <a:gd name="connsiteY52" fmla="*/ 132894 h 242170"/>
                <a:gd name="connsiteX53" fmla="*/ 210632 w 242172"/>
                <a:gd name="connsiteY53" fmla="*/ 132894 h 242170"/>
                <a:gd name="connsiteX54" fmla="*/ 202193 w 242172"/>
                <a:gd name="connsiteY54" fmla="*/ 139629 h 242170"/>
                <a:gd name="connsiteX55" fmla="*/ 191541 w 242172"/>
                <a:gd name="connsiteY55" fmla="*/ 165317 h 242170"/>
                <a:gd name="connsiteX56" fmla="*/ 192747 w 242172"/>
                <a:gd name="connsiteY56" fmla="*/ 176047 h 242170"/>
                <a:gd name="connsiteX57" fmla="*/ 202819 w 242172"/>
                <a:gd name="connsiteY57" fmla="*/ 186120 h 242170"/>
                <a:gd name="connsiteX58" fmla="*/ 186121 w 242172"/>
                <a:gd name="connsiteY58" fmla="*/ 202818 h 242170"/>
                <a:gd name="connsiteX59" fmla="*/ 176049 w 242172"/>
                <a:gd name="connsiteY59" fmla="*/ 192746 h 242170"/>
                <a:gd name="connsiteX60" fmla="*/ 165320 w 242172"/>
                <a:gd name="connsiteY60" fmla="*/ 191540 h 242170"/>
                <a:gd name="connsiteX61" fmla="*/ 139629 w 242172"/>
                <a:gd name="connsiteY61" fmla="*/ 202193 h 242170"/>
                <a:gd name="connsiteX62" fmla="*/ 132896 w 242172"/>
                <a:gd name="connsiteY62" fmla="*/ 210632 h 242170"/>
                <a:gd name="connsiteX63" fmla="*/ 132896 w 242172"/>
                <a:gd name="connsiteY63" fmla="*/ 224862 h 242170"/>
                <a:gd name="connsiteX64" fmla="*/ 109282 w 242172"/>
                <a:gd name="connsiteY64" fmla="*/ 224862 h 242170"/>
                <a:gd name="connsiteX65" fmla="*/ 109282 w 242172"/>
                <a:gd name="connsiteY65" fmla="*/ 210632 h 242170"/>
                <a:gd name="connsiteX66" fmla="*/ 102549 w 242172"/>
                <a:gd name="connsiteY66" fmla="*/ 202193 h 242170"/>
                <a:gd name="connsiteX67" fmla="*/ 76858 w 242172"/>
                <a:gd name="connsiteY67" fmla="*/ 191540 h 242170"/>
                <a:gd name="connsiteX68" fmla="*/ 66129 w 242172"/>
                <a:gd name="connsiteY68" fmla="*/ 192746 h 242170"/>
                <a:gd name="connsiteX69" fmla="*/ 56058 w 242172"/>
                <a:gd name="connsiteY69" fmla="*/ 202818 h 242170"/>
                <a:gd name="connsiteX70" fmla="*/ 39359 w 242172"/>
                <a:gd name="connsiteY70" fmla="*/ 186120 h 242170"/>
                <a:gd name="connsiteX71" fmla="*/ 49430 w 242172"/>
                <a:gd name="connsiteY71" fmla="*/ 176049 h 242170"/>
                <a:gd name="connsiteX72" fmla="*/ 50637 w 242172"/>
                <a:gd name="connsiteY72" fmla="*/ 165319 h 242170"/>
                <a:gd name="connsiteX73" fmla="*/ 39985 w 242172"/>
                <a:gd name="connsiteY73" fmla="*/ 139628 h 242170"/>
                <a:gd name="connsiteX74" fmla="*/ 31546 w 242172"/>
                <a:gd name="connsiteY74" fmla="*/ 132893 h 242170"/>
                <a:gd name="connsiteX75" fmla="*/ 17310 w 242172"/>
                <a:gd name="connsiteY75" fmla="*/ 132893 h 242170"/>
                <a:gd name="connsiteX76" fmla="*/ 17310 w 242172"/>
                <a:gd name="connsiteY76" fmla="*/ 109279 h 242170"/>
                <a:gd name="connsiteX77" fmla="*/ 31542 w 242172"/>
                <a:gd name="connsiteY77" fmla="*/ 109279 h 242170"/>
                <a:gd name="connsiteX78" fmla="*/ 39981 w 242172"/>
                <a:gd name="connsiteY78" fmla="*/ 102543 h 242170"/>
                <a:gd name="connsiteX79" fmla="*/ 50632 w 242172"/>
                <a:gd name="connsiteY79" fmla="*/ 76854 h 242170"/>
                <a:gd name="connsiteX80" fmla="*/ 49426 w 242172"/>
                <a:gd name="connsiteY80" fmla="*/ 66124 h 242170"/>
                <a:gd name="connsiteX81" fmla="*/ 39355 w 242172"/>
                <a:gd name="connsiteY81" fmla="*/ 56053 h 242170"/>
                <a:gd name="connsiteX82" fmla="*/ 56054 w 242172"/>
                <a:gd name="connsiteY82" fmla="*/ 39354 h 242170"/>
                <a:gd name="connsiteX83" fmla="*/ 66125 w 242172"/>
                <a:gd name="connsiteY83" fmla="*/ 49426 h 242170"/>
                <a:gd name="connsiteX84" fmla="*/ 76855 w 242172"/>
                <a:gd name="connsiteY84" fmla="*/ 50632 h 242170"/>
                <a:gd name="connsiteX85" fmla="*/ 102542 w 242172"/>
                <a:gd name="connsiteY85" fmla="*/ 39982 h 242170"/>
                <a:gd name="connsiteX86" fmla="*/ 109279 w 242172"/>
                <a:gd name="connsiteY86" fmla="*/ 31542 h 242170"/>
                <a:gd name="connsiteX87" fmla="*/ 109279 w 242172"/>
                <a:gd name="connsiteY87" fmla="*/ 17311 h 242170"/>
                <a:gd name="connsiteX88" fmla="*/ 132892 w 242172"/>
                <a:gd name="connsiteY88" fmla="*/ 17311 h 242170"/>
                <a:gd name="connsiteX89" fmla="*/ 132892 w 242172"/>
                <a:gd name="connsiteY89" fmla="*/ 31545 h 242170"/>
                <a:gd name="connsiteX90" fmla="*/ 139628 w 242172"/>
                <a:gd name="connsiteY90" fmla="*/ 39985 h 242170"/>
                <a:gd name="connsiteX91" fmla="*/ 165316 w 242172"/>
                <a:gd name="connsiteY91" fmla="*/ 50636 h 242170"/>
                <a:gd name="connsiteX92" fmla="*/ 176046 w 242172"/>
                <a:gd name="connsiteY92" fmla="*/ 49430 h 242170"/>
                <a:gd name="connsiteX93" fmla="*/ 186118 w 242172"/>
                <a:gd name="connsiteY93" fmla="*/ 39358 h 242170"/>
                <a:gd name="connsiteX94" fmla="*/ 202816 w 242172"/>
                <a:gd name="connsiteY94" fmla="*/ 56057 h 242170"/>
                <a:gd name="connsiteX95" fmla="*/ 192745 w 242172"/>
                <a:gd name="connsiteY95" fmla="*/ 66128 h 242170"/>
                <a:gd name="connsiteX96" fmla="*/ 191538 w 242172"/>
                <a:gd name="connsiteY96" fmla="*/ 76858 h 242170"/>
                <a:gd name="connsiteX97" fmla="*/ 202191 w 242172"/>
                <a:gd name="connsiteY97" fmla="*/ 102548 h 242170"/>
                <a:gd name="connsiteX98" fmla="*/ 210630 w 242172"/>
                <a:gd name="connsiteY98" fmla="*/ 109283 h 242170"/>
                <a:gd name="connsiteX99" fmla="*/ 224862 w 242172"/>
                <a:gd name="connsiteY99" fmla="*/ 109283 h 242170"/>
                <a:gd name="connsiteX100" fmla="*/ 224862 w 242172"/>
                <a:gd name="connsiteY100" fmla="*/ 132894 h 242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42172" h="242170">
                  <a:moveTo>
                    <a:pt x="233519" y="91969"/>
                  </a:moveTo>
                  <a:lnTo>
                    <a:pt x="217288" y="91969"/>
                  </a:lnTo>
                  <a:cubicBezTo>
                    <a:pt x="215373" y="85628"/>
                    <a:pt x="212834" y="79504"/>
                    <a:pt x="209694" y="73656"/>
                  </a:cubicBezTo>
                  <a:lnTo>
                    <a:pt x="221176" y="62176"/>
                  </a:lnTo>
                  <a:cubicBezTo>
                    <a:pt x="224556" y="58794"/>
                    <a:pt x="224556" y="53315"/>
                    <a:pt x="221176" y="49935"/>
                  </a:cubicBezTo>
                  <a:lnTo>
                    <a:pt x="192239" y="20997"/>
                  </a:lnTo>
                  <a:cubicBezTo>
                    <a:pt x="190616" y="19373"/>
                    <a:pt x="188414" y="18462"/>
                    <a:pt x="186119" y="18462"/>
                  </a:cubicBezTo>
                  <a:cubicBezTo>
                    <a:pt x="183823" y="18462"/>
                    <a:pt x="181622" y="19373"/>
                    <a:pt x="179999" y="20996"/>
                  </a:cubicBezTo>
                  <a:lnTo>
                    <a:pt x="168516" y="32479"/>
                  </a:lnTo>
                  <a:cubicBezTo>
                    <a:pt x="162667" y="29338"/>
                    <a:pt x="156542" y="26799"/>
                    <a:pt x="150203" y="24884"/>
                  </a:cubicBezTo>
                  <a:lnTo>
                    <a:pt x="150203" y="8655"/>
                  </a:lnTo>
                  <a:cubicBezTo>
                    <a:pt x="150203" y="3873"/>
                    <a:pt x="146327" y="0"/>
                    <a:pt x="141548" y="0"/>
                  </a:cubicBezTo>
                  <a:lnTo>
                    <a:pt x="100625" y="0"/>
                  </a:lnTo>
                  <a:cubicBezTo>
                    <a:pt x="95845" y="0"/>
                    <a:pt x="91970" y="3874"/>
                    <a:pt x="91970" y="8655"/>
                  </a:cubicBezTo>
                  <a:lnTo>
                    <a:pt x="91970" y="24884"/>
                  </a:lnTo>
                  <a:cubicBezTo>
                    <a:pt x="85630" y="26799"/>
                    <a:pt x="79507" y="29338"/>
                    <a:pt x="73657" y="32479"/>
                  </a:cubicBezTo>
                  <a:lnTo>
                    <a:pt x="62175" y="20997"/>
                  </a:lnTo>
                  <a:cubicBezTo>
                    <a:pt x="60551" y="19373"/>
                    <a:pt x="58350" y="18462"/>
                    <a:pt x="56054" y="18462"/>
                  </a:cubicBezTo>
                  <a:cubicBezTo>
                    <a:pt x="53758" y="18462"/>
                    <a:pt x="51557" y="19373"/>
                    <a:pt x="49934" y="20996"/>
                  </a:cubicBezTo>
                  <a:lnTo>
                    <a:pt x="20996" y="49934"/>
                  </a:lnTo>
                  <a:cubicBezTo>
                    <a:pt x="17616" y="53315"/>
                    <a:pt x="17616" y="58794"/>
                    <a:pt x="20996" y="62175"/>
                  </a:cubicBezTo>
                  <a:lnTo>
                    <a:pt x="32478" y="73657"/>
                  </a:lnTo>
                  <a:cubicBezTo>
                    <a:pt x="29338" y="79505"/>
                    <a:pt x="26799" y="85628"/>
                    <a:pt x="24883" y="91969"/>
                  </a:cubicBezTo>
                  <a:lnTo>
                    <a:pt x="8655" y="91969"/>
                  </a:lnTo>
                  <a:cubicBezTo>
                    <a:pt x="3876" y="91969"/>
                    <a:pt x="0" y="95843"/>
                    <a:pt x="0" y="100624"/>
                  </a:cubicBezTo>
                  <a:lnTo>
                    <a:pt x="0" y="141549"/>
                  </a:lnTo>
                  <a:cubicBezTo>
                    <a:pt x="0" y="146329"/>
                    <a:pt x="3876" y="150204"/>
                    <a:pt x="8655" y="150204"/>
                  </a:cubicBezTo>
                  <a:lnTo>
                    <a:pt x="24884" y="150204"/>
                  </a:lnTo>
                  <a:cubicBezTo>
                    <a:pt x="26800" y="156544"/>
                    <a:pt x="29339" y="162669"/>
                    <a:pt x="32479" y="168518"/>
                  </a:cubicBezTo>
                  <a:lnTo>
                    <a:pt x="20997" y="179998"/>
                  </a:lnTo>
                  <a:cubicBezTo>
                    <a:pt x="19373" y="181622"/>
                    <a:pt x="18462" y="183822"/>
                    <a:pt x="18462" y="186119"/>
                  </a:cubicBezTo>
                  <a:cubicBezTo>
                    <a:pt x="18462" y="188414"/>
                    <a:pt x="19373" y="190616"/>
                    <a:pt x="20997" y="192240"/>
                  </a:cubicBezTo>
                  <a:lnTo>
                    <a:pt x="49935" y="221177"/>
                  </a:lnTo>
                  <a:cubicBezTo>
                    <a:pt x="53315" y="224556"/>
                    <a:pt x="58795" y="224556"/>
                    <a:pt x="62175" y="221177"/>
                  </a:cubicBezTo>
                  <a:lnTo>
                    <a:pt x="73657" y="209695"/>
                  </a:lnTo>
                  <a:cubicBezTo>
                    <a:pt x="79505" y="212834"/>
                    <a:pt x="85629" y="215374"/>
                    <a:pt x="91970" y="217289"/>
                  </a:cubicBezTo>
                  <a:lnTo>
                    <a:pt x="91970" y="233516"/>
                  </a:lnTo>
                  <a:cubicBezTo>
                    <a:pt x="91970" y="238297"/>
                    <a:pt x="95845" y="242171"/>
                    <a:pt x="100625" y="242171"/>
                  </a:cubicBezTo>
                  <a:lnTo>
                    <a:pt x="141548" y="242171"/>
                  </a:lnTo>
                  <a:cubicBezTo>
                    <a:pt x="146327" y="242171"/>
                    <a:pt x="150203" y="238296"/>
                    <a:pt x="150203" y="233516"/>
                  </a:cubicBezTo>
                  <a:lnTo>
                    <a:pt x="150203" y="217289"/>
                  </a:lnTo>
                  <a:cubicBezTo>
                    <a:pt x="156543" y="215374"/>
                    <a:pt x="162667" y="212834"/>
                    <a:pt x="168516" y="209695"/>
                  </a:cubicBezTo>
                  <a:lnTo>
                    <a:pt x="179999" y="221177"/>
                  </a:lnTo>
                  <a:cubicBezTo>
                    <a:pt x="183379" y="224556"/>
                    <a:pt x="188859" y="224556"/>
                    <a:pt x="192239" y="221177"/>
                  </a:cubicBezTo>
                  <a:lnTo>
                    <a:pt x="221176" y="192240"/>
                  </a:lnTo>
                  <a:cubicBezTo>
                    <a:pt x="224556" y="188858"/>
                    <a:pt x="224556" y="183379"/>
                    <a:pt x="221176" y="180000"/>
                  </a:cubicBezTo>
                  <a:lnTo>
                    <a:pt x="209694" y="168516"/>
                  </a:lnTo>
                  <a:cubicBezTo>
                    <a:pt x="212833" y="162670"/>
                    <a:pt x="215372" y="156544"/>
                    <a:pt x="217287" y="150204"/>
                  </a:cubicBezTo>
                  <a:lnTo>
                    <a:pt x="233518" y="150204"/>
                  </a:lnTo>
                  <a:cubicBezTo>
                    <a:pt x="238297" y="150204"/>
                    <a:pt x="242173" y="146329"/>
                    <a:pt x="242173" y="141549"/>
                  </a:cubicBezTo>
                  <a:lnTo>
                    <a:pt x="242173" y="100624"/>
                  </a:lnTo>
                  <a:cubicBezTo>
                    <a:pt x="242174" y="95843"/>
                    <a:pt x="238298" y="91969"/>
                    <a:pt x="233519" y="91969"/>
                  </a:cubicBezTo>
                  <a:close/>
                  <a:moveTo>
                    <a:pt x="224864" y="132894"/>
                  </a:moveTo>
                  <a:lnTo>
                    <a:pt x="210632" y="132894"/>
                  </a:lnTo>
                  <a:cubicBezTo>
                    <a:pt x="206591" y="132894"/>
                    <a:pt x="203089" y="135689"/>
                    <a:pt x="202193" y="139629"/>
                  </a:cubicBezTo>
                  <a:cubicBezTo>
                    <a:pt x="200120" y="148738"/>
                    <a:pt x="196536" y="157380"/>
                    <a:pt x="191541" y="165317"/>
                  </a:cubicBezTo>
                  <a:cubicBezTo>
                    <a:pt x="189390" y="168736"/>
                    <a:pt x="189889" y="173189"/>
                    <a:pt x="192747" y="176047"/>
                  </a:cubicBezTo>
                  <a:lnTo>
                    <a:pt x="202819" y="186120"/>
                  </a:lnTo>
                  <a:lnTo>
                    <a:pt x="186121" y="202818"/>
                  </a:lnTo>
                  <a:lnTo>
                    <a:pt x="176049" y="192746"/>
                  </a:lnTo>
                  <a:cubicBezTo>
                    <a:pt x="173191" y="189889"/>
                    <a:pt x="168740" y="189389"/>
                    <a:pt x="165320" y="191540"/>
                  </a:cubicBezTo>
                  <a:cubicBezTo>
                    <a:pt x="157379" y="196536"/>
                    <a:pt x="148736" y="200121"/>
                    <a:pt x="139629" y="202193"/>
                  </a:cubicBezTo>
                  <a:cubicBezTo>
                    <a:pt x="135691" y="203088"/>
                    <a:pt x="132896" y="206592"/>
                    <a:pt x="132896" y="210632"/>
                  </a:cubicBezTo>
                  <a:lnTo>
                    <a:pt x="132896" y="224862"/>
                  </a:lnTo>
                  <a:lnTo>
                    <a:pt x="109282" y="224862"/>
                  </a:lnTo>
                  <a:lnTo>
                    <a:pt x="109282" y="210632"/>
                  </a:lnTo>
                  <a:cubicBezTo>
                    <a:pt x="109282" y="206591"/>
                    <a:pt x="106487" y="203089"/>
                    <a:pt x="102549" y="202193"/>
                  </a:cubicBezTo>
                  <a:cubicBezTo>
                    <a:pt x="93442" y="200119"/>
                    <a:pt x="84799" y="196535"/>
                    <a:pt x="76858" y="191540"/>
                  </a:cubicBezTo>
                  <a:cubicBezTo>
                    <a:pt x="73437" y="189389"/>
                    <a:pt x="68986" y="189888"/>
                    <a:pt x="66129" y="192746"/>
                  </a:cubicBezTo>
                  <a:lnTo>
                    <a:pt x="56058" y="202818"/>
                  </a:lnTo>
                  <a:lnTo>
                    <a:pt x="39359" y="186120"/>
                  </a:lnTo>
                  <a:lnTo>
                    <a:pt x="49430" y="176049"/>
                  </a:lnTo>
                  <a:cubicBezTo>
                    <a:pt x="52288" y="173191"/>
                    <a:pt x="52787" y="168739"/>
                    <a:pt x="50637" y="165319"/>
                  </a:cubicBezTo>
                  <a:cubicBezTo>
                    <a:pt x="45640" y="157378"/>
                    <a:pt x="42055" y="148735"/>
                    <a:pt x="39985" y="139628"/>
                  </a:cubicBezTo>
                  <a:cubicBezTo>
                    <a:pt x="39090" y="135690"/>
                    <a:pt x="35586" y="132893"/>
                    <a:pt x="31546" y="132893"/>
                  </a:cubicBezTo>
                  <a:lnTo>
                    <a:pt x="17310" y="132893"/>
                  </a:lnTo>
                  <a:lnTo>
                    <a:pt x="17310" y="109279"/>
                  </a:lnTo>
                  <a:lnTo>
                    <a:pt x="31542" y="109279"/>
                  </a:lnTo>
                  <a:cubicBezTo>
                    <a:pt x="35583" y="109279"/>
                    <a:pt x="39086" y="106483"/>
                    <a:pt x="39981" y="102543"/>
                  </a:cubicBezTo>
                  <a:cubicBezTo>
                    <a:pt x="42053" y="93438"/>
                    <a:pt x="45636" y="84796"/>
                    <a:pt x="50632" y="76854"/>
                  </a:cubicBezTo>
                  <a:cubicBezTo>
                    <a:pt x="52783" y="73434"/>
                    <a:pt x="52284" y="68982"/>
                    <a:pt x="49426" y="66124"/>
                  </a:cubicBezTo>
                  <a:lnTo>
                    <a:pt x="39355" y="56053"/>
                  </a:lnTo>
                  <a:lnTo>
                    <a:pt x="56054" y="39354"/>
                  </a:lnTo>
                  <a:lnTo>
                    <a:pt x="66125" y="49426"/>
                  </a:lnTo>
                  <a:cubicBezTo>
                    <a:pt x="68983" y="52285"/>
                    <a:pt x="73434" y="52783"/>
                    <a:pt x="76855" y="50632"/>
                  </a:cubicBezTo>
                  <a:cubicBezTo>
                    <a:pt x="84798" y="45635"/>
                    <a:pt x="93441" y="42051"/>
                    <a:pt x="102542" y="39982"/>
                  </a:cubicBezTo>
                  <a:cubicBezTo>
                    <a:pt x="106483" y="39087"/>
                    <a:pt x="109279" y="35583"/>
                    <a:pt x="109279" y="31542"/>
                  </a:cubicBezTo>
                  <a:lnTo>
                    <a:pt x="109279" y="17311"/>
                  </a:lnTo>
                  <a:lnTo>
                    <a:pt x="132892" y="17311"/>
                  </a:lnTo>
                  <a:lnTo>
                    <a:pt x="132892" y="31545"/>
                  </a:lnTo>
                  <a:cubicBezTo>
                    <a:pt x="132892" y="35587"/>
                    <a:pt x="135688" y="39089"/>
                    <a:pt x="139628" y="39985"/>
                  </a:cubicBezTo>
                  <a:cubicBezTo>
                    <a:pt x="148731" y="42054"/>
                    <a:pt x="157373" y="45638"/>
                    <a:pt x="165316" y="50636"/>
                  </a:cubicBezTo>
                  <a:cubicBezTo>
                    <a:pt x="168735" y="52786"/>
                    <a:pt x="173189" y="52287"/>
                    <a:pt x="176046" y="49430"/>
                  </a:cubicBezTo>
                  <a:lnTo>
                    <a:pt x="186118" y="39358"/>
                  </a:lnTo>
                  <a:lnTo>
                    <a:pt x="202816" y="56057"/>
                  </a:lnTo>
                  <a:lnTo>
                    <a:pt x="192745" y="66128"/>
                  </a:lnTo>
                  <a:cubicBezTo>
                    <a:pt x="189887" y="68986"/>
                    <a:pt x="189388" y="73438"/>
                    <a:pt x="191538" y="76858"/>
                  </a:cubicBezTo>
                  <a:cubicBezTo>
                    <a:pt x="196534" y="84798"/>
                    <a:pt x="200119" y="93441"/>
                    <a:pt x="202191" y="102548"/>
                  </a:cubicBezTo>
                  <a:cubicBezTo>
                    <a:pt x="203087" y="106487"/>
                    <a:pt x="206590" y="109283"/>
                    <a:pt x="210630" y="109283"/>
                  </a:cubicBezTo>
                  <a:lnTo>
                    <a:pt x="224862" y="109283"/>
                  </a:lnTo>
                  <a:lnTo>
                    <a:pt x="224862" y="132894"/>
                  </a:lnTo>
                  <a:close/>
                </a:path>
              </a:pathLst>
            </a:custGeom>
            <a:grpFill/>
            <a:ln w="1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6" name="Freeform 48">
              <a:extLst>
                <a:ext uri="{FF2B5EF4-FFF2-40B4-BE49-F238E27FC236}">
                  <a16:creationId xmlns:a16="http://schemas.microsoft.com/office/drawing/2014/main" id="{9BBFCD03-100C-A39A-CD03-65F4A1D258F6}"/>
                </a:ext>
              </a:extLst>
            </p:cNvPr>
            <p:cNvSpPr/>
            <p:nvPr/>
          </p:nvSpPr>
          <p:spPr>
            <a:xfrm>
              <a:off x="4645965" y="3779616"/>
              <a:ext cx="117444" cy="117441"/>
            </a:xfrm>
            <a:custGeom>
              <a:avLst/>
              <a:gdLst>
                <a:gd name="connsiteX0" fmla="*/ 58722 w 117444"/>
                <a:gd name="connsiteY0" fmla="*/ 0 h 117441"/>
                <a:gd name="connsiteX1" fmla="*/ 0 w 117444"/>
                <a:gd name="connsiteY1" fmla="*/ 58722 h 117441"/>
                <a:gd name="connsiteX2" fmla="*/ 4618 w 117444"/>
                <a:gd name="connsiteY2" fmla="*/ 81582 h 117441"/>
                <a:gd name="connsiteX3" fmla="*/ 15960 w 117444"/>
                <a:gd name="connsiteY3" fmla="*/ 86181 h 117441"/>
                <a:gd name="connsiteX4" fmla="*/ 20560 w 117444"/>
                <a:gd name="connsiteY4" fmla="*/ 74839 h 117441"/>
                <a:gd name="connsiteX5" fmla="*/ 17309 w 117444"/>
                <a:gd name="connsiteY5" fmla="*/ 58723 h 117441"/>
                <a:gd name="connsiteX6" fmla="*/ 58721 w 117444"/>
                <a:gd name="connsiteY6" fmla="*/ 17311 h 117441"/>
                <a:gd name="connsiteX7" fmla="*/ 100132 w 117444"/>
                <a:gd name="connsiteY7" fmla="*/ 58723 h 117441"/>
                <a:gd name="connsiteX8" fmla="*/ 58721 w 117444"/>
                <a:gd name="connsiteY8" fmla="*/ 100133 h 117441"/>
                <a:gd name="connsiteX9" fmla="*/ 35573 w 117444"/>
                <a:gd name="connsiteY9" fmla="*/ 93066 h 117441"/>
                <a:gd name="connsiteX10" fmla="*/ 23557 w 117444"/>
                <a:gd name="connsiteY10" fmla="*/ 95394 h 117441"/>
                <a:gd name="connsiteX11" fmla="*/ 25884 w 117444"/>
                <a:gd name="connsiteY11" fmla="*/ 107410 h 117441"/>
                <a:gd name="connsiteX12" fmla="*/ 58723 w 117444"/>
                <a:gd name="connsiteY12" fmla="*/ 117442 h 117441"/>
                <a:gd name="connsiteX13" fmla="*/ 117444 w 117444"/>
                <a:gd name="connsiteY13" fmla="*/ 58722 h 117441"/>
                <a:gd name="connsiteX14" fmla="*/ 58722 w 117444"/>
                <a:gd name="connsiteY14" fmla="*/ 0 h 117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7444" h="117441">
                  <a:moveTo>
                    <a:pt x="58722" y="0"/>
                  </a:moveTo>
                  <a:cubicBezTo>
                    <a:pt x="26343" y="0"/>
                    <a:pt x="0" y="26343"/>
                    <a:pt x="0" y="58722"/>
                  </a:cubicBezTo>
                  <a:cubicBezTo>
                    <a:pt x="0" y="66646"/>
                    <a:pt x="1553" y="74336"/>
                    <a:pt x="4618" y="81582"/>
                  </a:cubicBezTo>
                  <a:cubicBezTo>
                    <a:pt x="6480" y="85984"/>
                    <a:pt x="11560" y="88044"/>
                    <a:pt x="15960" y="86181"/>
                  </a:cubicBezTo>
                  <a:cubicBezTo>
                    <a:pt x="20363" y="84320"/>
                    <a:pt x="22423" y="79241"/>
                    <a:pt x="20560" y="74839"/>
                  </a:cubicBezTo>
                  <a:cubicBezTo>
                    <a:pt x="18402" y="69739"/>
                    <a:pt x="17309" y="64317"/>
                    <a:pt x="17309" y="58723"/>
                  </a:cubicBezTo>
                  <a:cubicBezTo>
                    <a:pt x="17309" y="35888"/>
                    <a:pt x="35886" y="17311"/>
                    <a:pt x="58721" y="17311"/>
                  </a:cubicBezTo>
                  <a:cubicBezTo>
                    <a:pt x="81556" y="17311"/>
                    <a:pt x="100132" y="35888"/>
                    <a:pt x="100132" y="58723"/>
                  </a:cubicBezTo>
                  <a:cubicBezTo>
                    <a:pt x="100132" y="81557"/>
                    <a:pt x="81556" y="100133"/>
                    <a:pt x="58721" y="100133"/>
                  </a:cubicBezTo>
                  <a:cubicBezTo>
                    <a:pt x="50420" y="100133"/>
                    <a:pt x="42416" y="97689"/>
                    <a:pt x="35573" y="93066"/>
                  </a:cubicBezTo>
                  <a:cubicBezTo>
                    <a:pt x="31611" y="90393"/>
                    <a:pt x="26232" y="91433"/>
                    <a:pt x="23557" y="95394"/>
                  </a:cubicBezTo>
                  <a:cubicBezTo>
                    <a:pt x="20881" y="99356"/>
                    <a:pt x="21922" y="104736"/>
                    <a:pt x="25884" y="107410"/>
                  </a:cubicBezTo>
                  <a:cubicBezTo>
                    <a:pt x="35599" y="113974"/>
                    <a:pt x="46954" y="117442"/>
                    <a:pt x="58723" y="117442"/>
                  </a:cubicBezTo>
                  <a:cubicBezTo>
                    <a:pt x="91102" y="117442"/>
                    <a:pt x="117444" y="91100"/>
                    <a:pt x="117444" y="58722"/>
                  </a:cubicBezTo>
                  <a:cubicBezTo>
                    <a:pt x="117443" y="26343"/>
                    <a:pt x="91100" y="0"/>
                    <a:pt x="58722" y="0"/>
                  </a:cubicBezTo>
                  <a:close/>
                </a:path>
              </a:pathLst>
            </a:custGeom>
            <a:grpFill/>
            <a:ln w="1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9737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6EB27-1947-D5EA-D18E-4B965A4CE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295C4-61DB-6012-EEFA-3746BAC0D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55527"/>
            <a:ext cx="10776404" cy="443198"/>
          </a:xfrm>
        </p:spPr>
        <p:txBody>
          <a:bodyPr/>
          <a:lstStyle/>
          <a:p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목표 지향적 운영</a:t>
            </a:r>
            <a:endParaRPr lang="en-US" sz="2000" b="1" dirty="0">
              <a:solidFill>
                <a:schemeClr val="accent3"/>
              </a:solidFill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417F4F49-612C-3B3B-243C-41A7C385B1DD}"/>
              </a:ext>
            </a:extLst>
          </p:cNvPr>
          <p:cNvGrpSpPr/>
          <p:nvPr/>
        </p:nvGrpSpPr>
        <p:grpSpPr>
          <a:xfrm>
            <a:off x="479425" y="2203472"/>
            <a:ext cx="5936559" cy="4597534"/>
            <a:chOff x="220328" y="1696674"/>
            <a:chExt cx="6597242" cy="4993375"/>
          </a:xfrm>
        </p:grpSpPr>
        <p:pic>
          <p:nvPicPr>
            <p:cNvPr id="16" name="그림 15">
              <a:extLst>
                <a:ext uri="{FF2B5EF4-FFF2-40B4-BE49-F238E27FC236}">
                  <a16:creationId xmlns:a16="http://schemas.microsoft.com/office/drawing/2014/main" id="{34B3C01F-3E52-6528-3FA0-B3B0091779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7422" b="89844" l="98" r="89844">
                          <a14:foregroundMark x1="9570" y1="20410" x2="195" y2="23828"/>
                          <a14:foregroundMark x1="195" y1="23828" x2="11523" y2="41699"/>
                          <a14:foregroundMark x1="11523" y1="41699" x2="16406" y2="39258"/>
                          <a14:foregroundMark x1="45508" y1="11035" x2="52051" y2="13574"/>
                          <a14:foregroundMark x1="55469" y1="10547" x2="59277" y2="12207"/>
                          <a14:foregroundMark x1="45313" y1="10840" x2="49902" y2="10742"/>
                          <a14:foregroundMark x1="60938" y1="11426" x2="45313" y2="7422"/>
                          <a14:foregroundMark x1="45313" y1="7422" x2="45898" y2="1279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72885" y="1789922"/>
              <a:ext cx="4900127" cy="4900127"/>
            </a:xfrm>
            <a:prstGeom prst="rect">
              <a:avLst/>
            </a:prstGeom>
          </p:spPr>
        </p:pic>
        <p:sp>
          <p:nvSpPr>
            <p:cNvPr id="20" name="Text Placeholder 2">
              <a:extLst>
                <a:ext uri="{FF2B5EF4-FFF2-40B4-BE49-F238E27FC236}">
                  <a16:creationId xmlns:a16="http://schemas.microsoft.com/office/drawing/2014/main" id="{98DC6E22-C5C7-FFA7-7BF9-BE679063A4D5}"/>
                </a:ext>
              </a:extLst>
            </p:cNvPr>
            <p:cNvSpPr txBox="1">
              <a:spLocks/>
            </p:cNvSpPr>
            <p:nvPr/>
          </p:nvSpPr>
          <p:spPr>
            <a:xfrm>
              <a:off x="3748378" y="1696674"/>
              <a:ext cx="2001712" cy="844187"/>
            </a:xfrm>
            <a:prstGeom prst="rect">
              <a:avLst/>
            </a:prstGeom>
          </p:spPr>
          <p:txBody>
            <a:bodyPr wrap="square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3"/>
                </a:buClr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altLang="ko-KR" sz="1400" b="1" dirty="0">
                  <a:solidFill>
                    <a:srgbClr val="F9BB6E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Specific</a:t>
              </a:r>
            </a:p>
            <a:p>
              <a:pPr marL="0" indent="0">
                <a:buFont typeface="Wingdings" pitchFamily="2" charset="2"/>
                <a:buNone/>
              </a:pPr>
              <a:r>
                <a:rPr lang="ko-KR" altLang="en-US" sz="1400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구체적으로 무엇을 달성할 것인가</a:t>
              </a:r>
              <a:r>
                <a:rPr lang="en-US" altLang="ko-KR" sz="1400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?</a:t>
              </a:r>
              <a:endParaRPr lang="en-US" sz="1400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1" name="Text Placeholder 2">
              <a:extLst>
                <a:ext uri="{FF2B5EF4-FFF2-40B4-BE49-F238E27FC236}">
                  <a16:creationId xmlns:a16="http://schemas.microsoft.com/office/drawing/2014/main" id="{B10FF1D6-FCD8-F28E-4EFA-CCCF445239BD}"/>
                </a:ext>
              </a:extLst>
            </p:cNvPr>
            <p:cNvSpPr txBox="1">
              <a:spLocks/>
            </p:cNvSpPr>
            <p:nvPr/>
          </p:nvSpPr>
          <p:spPr>
            <a:xfrm>
              <a:off x="5246105" y="2648507"/>
              <a:ext cx="1571465" cy="844187"/>
            </a:xfrm>
            <a:prstGeom prst="rect">
              <a:avLst/>
            </a:prstGeom>
          </p:spPr>
          <p:txBody>
            <a:bodyPr wrap="square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3"/>
                </a:buClr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altLang="ko-KR" sz="1400" b="1" dirty="0">
                  <a:solidFill>
                    <a:srgbClr val="18AD9A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Measurable</a:t>
              </a:r>
            </a:p>
            <a:p>
              <a:pPr marL="0" indent="0">
                <a:buFont typeface="Wingdings" pitchFamily="2" charset="2"/>
                <a:buNone/>
              </a:pPr>
              <a:r>
                <a:rPr lang="ko-KR" altLang="en-US" sz="1400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측정 가능한 목표인가</a:t>
              </a:r>
              <a:r>
                <a:rPr lang="en-US" altLang="ko-KR" sz="1400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?</a:t>
              </a:r>
              <a:endParaRPr lang="en-US" sz="1400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3" name="Text Placeholder 2">
              <a:extLst>
                <a:ext uri="{FF2B5EF4-FFF2-40B4-BE49-F238E27FC236}">
                  <a16:creationId xmlns:a16="http://schemas.microsoft.com/office/drawing/2014/main" id="{1032E4E4-A010-FB6F-F979-0A18842E5FE1}"/>
                </a:ext>
              </a:extLst>
            </p:cNvPr>
            <p:cNvSpPr txBox="1">
              <a:spLocks/>
            </p:cNvSpPr>
            <p:nvPr/>
          </p:nvSpPr>
          <p:spPr>
            <a:xfrm>
              <a:off x="4815858" y="5370883"/>
              <a:ext cx="2001712" cy="844188"/>
            </a:xfrm>
            <a:prstGeom prst="rect">
              <a:avLst/>
            </a:prstGeom>
          </p:spPr>
          <p:txBody>
            <a:bodyPr wrap="square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3"/>
                </a:buClr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altLang="ko-KR" sz="1400" b="1" dirty="0">
                  <a:solidFill>
                    <a:srgbClr val="1A6FA4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Action-oriented</a:t>
              </a:r>
            </a:p>
            <a:p>
              <a:pPr marL="0" indent="0">
                <a:buFont typeface="Wingdings" pitchFamily="2" charset="2"/>
                <a:buNone/>
              </a:pPr>
              <a:r>
                <a:rPr lang="ko-KR" altLang="en-US" sz="1400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실천 지향적인 목표인가</a:t>
              </a:r>
              <a:r>
                <a:rPr lang="en-US" altLang="ko-KR" sz="1400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?</a:t>
              </a:r>
              <a:endParaRPr lang="en-US" sz="1400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4" name="Text Placeholder 2">
              <a:extLst>
                <a:ext uri="{FF2B5EF4-FFF2-40B4-BE49-F238E27FC236}">
                  <a16:creationId xmlns:a16="http://schemas.microsoft.com/office/drawing/2014/main" id="{5B9CFB7D-6C1E-8009-C8B1-ADE70C14CA3B}"/>
                </a:ext>
              </a:extLst>
            </p:cNvPr>
            <p:cNvSpPr txBox="1">
              <a:spLocks/>
            </p:cNvSpPr>
            <p:nvPr/>
          </p:nvSpPr>
          <p:spPr>
            <a:xfrm>
              <a:off x="554879" y="5332930"/>
              <a:ext cx="2001712" cy="844188"/>
            </a:xfrm>
            <a:prstGeom prst="rect">
              <a:avLst/>
            </a:prstGeom>
          </p:spPr>
          <p:txBody>
            <a:bodyPr wrap="square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3"/>
                </a:buClr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altLang="ko-KR" sz="1400" b="1" dirty="0">
                  <a:solidFill>
                    <a:srgbClr val="56B644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Realistic</a:t>
              </a:r>
            </a:p>
            <a:p>
              <a:pPr marL="0" indent="0">
                <a:buFont typeface="Wingdings" pitchFamily="2" charset="2"/>
                <a:buNone/>
              </a:pPr>
              <a:r>
                <a:rPr lang="ko-KR" altLang="en-US" sz="1400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현실적으로 달성 가능한 목표인가</a:t>
              </a:r>
              <a:r>
                <a:rPr lang="en-US" altLang="ko-KR" sz="1400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?</a:t>
              </a:r>
              <a:endParaRPr lang="en-US" sz="1400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5" name="Text Placeholder 2">
              <a:extLst>
                <a:ext uri="{FF2B5EF4-FFF2-40B4-BE49-F238E27FC236}">
                  <a16:creationId xmlns:a16="http://schemas.microsoft.com/office/drawing/2014/main" id="{CCF0BA6F-F92A-3950-85A9-10152E974F3E}"/>
                </a:ext>
              </a:extLst>
            </p:cNvPr>
            <p:cNvSpPr txBox="1">
              <a:spLocks/>
            </p:cNvSpPr>
            <p:nvPr/>
          </p:nvSpPr>
          <p:spPr>
            <a:xfrm>
              <a:off x="220328" y="1821697"/>
              <a:ext cx="2001712" cy="844187"/>
            </a:xfrm>
            <a:prstGeom prst="rect">
              <a:avLst/>
            </a:prstGeom>
          </p:spPr>
          <p:txBody>
            <a:bodyPr wrap="square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3"/>
                </a:buClr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altLang="ko-KR" sz="1400" b="1" dirty="0">
                  <a:solidFill>
                    <a:srgbClr val="D72327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Time-limited</a:t>
              </a:r>
            </a:p>
            <a:p>
              <a:pPr marL="0" indent="0">
                <a:buFont typeface="Wingdings" pitchFamily="2" charset="2"/>
                <a:buNone/>
              </a:pPr>
              <a:r>
                <a:rPr lang="ko-KR" altLang="en-US" sz="1400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기한이 정해져 있는가</a:t>
              </a:r>
              <a:r>
                <a:rPr lang="en-US" altLang="ko-KR" sz="1400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?</a:t>
              </a:r>
              <a:endParaRPr lang="en-US" sz="1400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09CD30E3-278F-39D0-63E5-B5B9C58AF599}"/>
              </a:ext>
            </a:extLst>
          </p:cNvPr>
          <p:cNvSpPr txBox="1">
            <a:spLocks/>
          </p:cNvSpPr>
          <p:nvPr/>
        </p:nvSpPr>
        <p:spPr>
          <a:xfrm>
            <a:off x="441056" y="1299456"/>
            <a:ext cx="5654942" cy="904016"/>
          </a:xfrm>
          <a:prstGeom prst="rect">
            <a:avLst/>
          </a:prstGeom>
        </p:spPr>
        <p:txBody>
          <a:bodyPr wrap="square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altLang="ko-KR" sz="1800" b="1" dirty="0">
                <a:solidFill>
                  <a:srgbClr val="1A6FA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SMART</a:t>
            </a:r>
            <a:r>
              <a:rPr lang="en-US" altLang="ko-KR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목표 설정 기준</a:t>
            </a:r>
            <a:endParaRPr lang="en-US" altLang="ko-KR" sz="18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indent="0">
              <a:buNone/>
            </a:pP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예시</a:t>
            </a: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 ‘25.12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월까지 완제품 미생물 사내기준을 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100%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준수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&amp; </a:t>
            </a:r>
            <a:b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7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월별 불량률을 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1PPM </a:t>
            </a:r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이하로 유지</a:t>
            </a:r>
            <a:endParaRPr lang="en-US" sz="18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92CE94B1-3F48-8CF4-563C-8FEFA249CC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443980"/>
              </p:ext>
            </p:extLst>
          </p:nvPr>
        </p:nvGraphicFramePr>
        <p:xfrm>
          <a:off x="6599564" y="1299455"/>
          <a:ext cx="5231880" cy="53905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31880">
                  <a:extLst>
                    <a:ext uri="{9D8B030D-6E8A-4147-A177-3AD203B41FA5}">
                      <a16:colId xmlns:a16="http://schemas.microsoft.com/office/drawing/2014/main" val="4002335402"/>
                    </a:ext>
                  </a:extLst>
                </a:gridCol>
              </a:tblGrid>
              <a:tr h="33369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글로벌 </a:t>
                      </a:r>
                      <a:r>
                        <a:rPr lang="en-US" altLang="ko-KR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HACCP </a:t>
                      </a:r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요구사항 </a:t>
                      </a:r>
                      <a:r>
                        <a:rPr lang="en-US" altLang="ko-KR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식품안전경영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4622306"/>
                  </a:ext>
                </a:extLst>
              </a:tr>
              <a:tr h="33369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기획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3203861"/>
                  </a:ext>
                </a:extLst>
              </a:tr>
              <a:tr h="824350">
                <a:tc>
                  <a:txBody>
                    <a:bodyPr/>
                    <a:lstStyle/>
                    <a:p>
                      <a:pPr marL="251460" marR="0" indent="-25146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25. </a:t>
                      </a: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최고 경영자는 </a:t>
                      </a:r>
                      <a:r>
                        <a:rPr lang="ko-KR" altLang="en-US" sz="1200" b="1" kern="0" spc="-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식품안전경영목표</a:t>
                      </a: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 법적 기준을 준수하고</a:t>
                      </a:r>
                      <a:r>
                        <a:rPr lang="en-US" altLang="ko-KR" sz="1200" kern="0" spc="-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조직의 관련 기능을 고려하여 구성원 간 상호 소통을 통하여 수립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하였음을 보장하여야 한다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625287"/>
                  </a:ext>
                </a:extLst>
              </a:tr>
              <a:tr h="592558">
                <a:tc>
                  <a:txBody>
                    <a:bodyPr/>
                    <a:lstStyle/>
                    <a:p>
                      <a:pPr marL="265430" marR="0" indent="-26543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26. </a:t>
                      </a:r>
                      <a:r>
                        <a:rPr lang="ko-KR" altLang="en-US" sz="1200" b="1" kern="0" spc="-2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식품안전경영 목표</a:t>
                      </a:r>
                      <a:r>
                        <a:rPr lang="ko-KR" altLang="en-US" sz="1200" kern="0" spc="-2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는 측정 가능하고 식품안전방침과 일관성이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있어야 한다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748160"/>
                  </a:ext>
                </a:extLst>
              </a:tr>
              <a:tr h="890626">
                <a:tc>
                  <a:txBody>
                    <a:bodyPr/>
                    <a:lstStyle/>
                    <a:p>
                      <a:pPr marL="240030" marR="0" indent="-24003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27.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최고 경영자는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식품안전경영시스템 목표 달성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을 위한 계획을 수립하여야 한다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67640" marR="0" indent="-16764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kern="0" spc="-2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· </a:t>
                      </a:r>
                      <a:r>
                        <a:rPr lang="ko-KR" altLang="en-US" sz="1200" kern="0" spc="-2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목표</a:t>
                      </a:r>
                      <a:r>
                        <a:rPr lang="en-US" altLang="ko-KR" sz="1200" kern="0" spc="-2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kern="0" spc="-2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필요자원</a:t>
                      </a:r>
                      <a:r>
                        <a:rPr lang="en-US" altLang="ko-KR" sz="1200" kern="0" spc="-2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kern="0" spc="-2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인적</a:t>
                      </a:r>
                      <a:r>
                        <a:rPr lang="en-US" altLang="ko-KR" sz="1400" kern="0" spc="-2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200" kern="0" spc="-2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물적 등</a:t>
                      </a:r>
                      <a:r>
                        <a:rPr lang="en-US" altLang="ko-KR" sz="1200" kern="0" spc="-2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), </a:t>
                      </a:r>
                      <a:r>
                        <a:rPr lang="ko-KR" altLang="en-US" sz="1200" kern="0" spc="-2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책임자</a:t>
                      </a:r>
                      <a:r>
                        <a:rPr lang="en-US" altLang="ko-KR" sz="1200" kern="0" spc="-2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kern="0" spc="-2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완료 시기</a:t>
                      </a:r>
                      <a:r>
                        <a:rPr lang="en-US" altLang="ko-KR" sz="1200" kern="0" spc="-2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kern="0" spc="-2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검증 방법 등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3325646"/>
                  </a:ext>
                </a:extLst>
              </a:tr>
              <a:tr h="410102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경영책임</a:t>
                      </a: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825852"/>
                  </a:ext>
                </a:extLst>
              </a:tr>
              <a:tr h="2005561">
                <a:tc>
                  <a:txBody>
                    <a:bodyPr/>
                    <a:lstStyle/>
                    <a:p>
                      <a:pPr marL="261620" marR="0" indent="-26162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29.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최고 경영자는 식품안전경영시스템을 수립하여 운영하고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b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효과성을 유지하기 위한 다음의 활동을 하여야 한다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49860" marR="0" indent="-14986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·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관련 법적 기준과 소비자 요구사항 충족 관련 내부 의사소통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24790" marR="0" indent="-22479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·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식품안전 방침 수립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24790" marR="0" indent="-22479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·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식품안전경영시스템의 목표 수립 보장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24790" marR="0" indent="-22479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·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경영검토 수행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24790" marR="0" indent="-22479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·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인적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‧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물적 등 자원의 이용 가능성 보장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539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59453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693199-DE9D-F783-85B9-A42E95136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3B20E-CCF8-826F-F136-40B66C911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55527"/>
            <a:ext cx="10830831" cy="443198"/>
          </a:xfrm>
        </p:spPr>
        <p:txBody>
          <a:bodyPr/>
          <a:lstStyle/>
          <a:p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RBT 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사고 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(Risk Based Thinking)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7B1667F-B54C-2414-343C-880514590D5C}"/>
              </a:ext>
            </a:extLst>
          </p:cNvPr>
          <p:cNvSpPr txBox="1">
            <a:spLocks/>
          </p:cNvSpPr>
          <p:nvPr/>
        </p:nvSpPr>
        <p:spPr>
          <a:xfrm>
            <a:off x="441055" y="1254956"/>
            <a:ext cx="4813851" cy="654831"/>
          </a:xfrm>
          <a:prstGeom prst="rect">
            <a:avLst/>
          </a:prstGeom>
        </p:spPr>
        <p:txBody>
          <a:bodyPr wrap="square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Wingdings" pitchFamily="2" charset="2"/>
              <a:buNone/>
            </a:pP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</a:t>
            </a:r>
            <a:r>
              <a:rPr lang="en-US" altLang="ko-KR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글로벌 </a:t>
            </a:r>
            <a:r>
              <a:rPr lang="en-US" altLang="ko-KR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HACCP </a:t>
            </a: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요구사항</a:t>
            </a:r>
            <a:br>
              <a:rPr lang="en-US" altLang="ko-KR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dirty="0">
                <a:solidFill>
                  <a:srgbClr val="1A6FA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위협</a:t>
            </a:r>
            <a:r>
              <a:rPr lang="en-US" altLang="ko-KR" sz="1600" b="1" dirty="0">
                <a:solidFill>
                  <a:srgbClr val="1A6FA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dirty="0">
                <a:solidFill>
                  <a:srgbClr val="1A6FA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취약요소</a:t>
            </a:r>
            <a:r>
              <a:rPr lang="en-US" altLang="ko-KR" sz="1600" b="1" dirty="0">
                <a:solidFill>
                  <a:srgbClr val="1A6FA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solidFill>
                  <a:srgbClr val="1A6FA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위해요소</a:t>
            </a:r>
            <a:r>
              <a:rPr lang="en-US" altLang="ko-KR" sz="1600" b="1" dirty="0">
                <a:solidFill>
                  <a:srgbClr val="1A6FA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(Hazard)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&amp; 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위험 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(Risk)</a:t>
            </a:r>
            <a:endParaRPr lang="ko-KR" altLang="en-US" sz="1800" b="1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7FDC57D6-3224-3DF2-52D4-E9E6C900CB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951000"/>
              </p:ext>
            </p:extLst>
          </p:nvPr>
        </p:nvGraphicFramePr>
        <p:xfrm>
          <a:off x="479425" y="1919792"/>
          <a:ext cx="4659734" cy="47782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59734">
                  <a:extLst>
                    <a:ext uri="{9D8B030D-6E8A-4147-A177-3AD203B41FA5}">
                      <a16:colId xmlns:a16="http://schemas.microsoft.com/office/drawing/2014/main" val="40023354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환경 점검 관리 </a:t>
                      </a: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056062"/>
                  </a:ext>
                </a:extLst>
              </a:tr>
              <a:tr h="598630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제조 환경의 미생물 오염 예방 위한 관리 방법의 효과성 검증하고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b="1" u="sng" kern="0" spc="0" dirty="0">
                          <a:solidFill>
                            <a:srgbClr val="D72327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위험</a:t>
                      </a:r>
                      <a:r>
                        <a:rPr lang="ko-KR" altLang="en-US" sz="1200" b="1" u="sng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기반</a:t>
                      </a:r>
                      <a:r>
                        <a:rPr lang="en-US" altLang="ko-KR" sz="1200" b="1" u="sng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(Risk-based)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환경 점검 계획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을 수립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운영 및 문서화하여야 한다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  <a:endParaRPr lang="ko-KR" altLang="en-US" sz="12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1444312"/>
                  </a:ext>
                </a:extLst>
              </a:tr>
              <a:tr h="23716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 전략 </a:t>
                      </a:r>
                      <a:r>
                        <a:rPr lang="en-US" altLang="ko-KR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</a:t>
                      </a:r>
                      <a:r>
                        <a:rPr lang="en-US" altLang="ko-KR" sz="1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식품방어 </a:t>
                      </a:r>
                      <a:r>
                        <a:rPr lang="en-US" altLang="ko-KR" sz="1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&amp; </a:t>
                      </a:r>
                      <a:r>
                        <a:rPr lang="ko-KR" altLang="en-US" sz="1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식품사기 완화전략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3203861"/>
                  </a:ext>
                </a:extLst>
              </a:tr>
              <a:tr h="440518">
                <a:tc>
                  <a:txBody>
                    <a:bodyPr/>
                    <a:lstStyle/>
                    <a:p>
                      <a:pPr marL="171450" marR="0" lvl="0" indent="-171450" algn="just" fontAlgn="base" latinLnBrk="1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발생가능한 식품방어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사기 </a:t>
                      </a:r>
                      <a:r>
                        <a:rPr lang="ko-KR" altLang="en-US" sz="1200" b="1" u="sng" kern="0" spc="0" dirty="0"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위협</a:t>
                      </a:r>
                      <a:r>
                        <a:rPr lang="en-US" altLang="ko-KR" sz="1200" b="1" u="sng" kern="0" spc="0" dirty="0"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200" b="1" u="sng" kern="0" spc="0" dirty="0"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취약</a:t>
                      </a:r>
                      <a:r>
                        <a:rPr lang="ko-KR" altLang="en-US" sz="1200" b="1" u="sng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요소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 도출하고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발생 원인을 기술 하여야 한다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625287"/>
                  </a:ext>
                </a:extLst>
              </a:tr>
              <a:tr h="462025">
                <a:tc>
                  <a:txBody>
                    <a:bodyPr/>
                    <a:lstStyle/>
                    <a:p>
                      <a:pPr marL="171450" marR="0" indent="-171450" algn="just" fontAlgn="base" latinLnBrk="1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도출한 </a:t>
                      </a:r>
                      <a:r>
                        <a:rPr lang="ko-KR" altLang="en-US" sz="1200" b="1" u="sng" kern="0" spc="0" dirty="0"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위협</a:t>
                      </a:r>
                      <a:r>
                        <a:rPr lang="en-US" altLang="ko-KR" sz="1200" b="1" u="sng" kern="0" spc="0" dirty="0"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200" b="1" u="sng" kern="0" spc="0" dirty="0"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취약</a:t>
                      </a:r>
                      <a:r>
                        <a:rPr lang="ko-KR" altLang="en-US" sz="1200" b="1" u="sng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요소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에 대한 </a:t>
                      </a:r>
                      <a:r>
                        <a:rPr lang="ko-KR" altLang="en-US" sz="1200" b="1" u="sng" kern="0" spc="0" dirty="0"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위협</a:t>
                      </a:r>
                      <a:r>
                        <a:rPr lang="en-US" altLang="ko-KR" sz="1200" b="1" u="sng" kern="0" spc="0" dirty="0"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200" b="1" u="sng" kern="0" spc="0" dirty="0"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취약성 </a:t>
                      </a:r>
                      <a:r>
                        <a:rPr lang="ko-KR" altLang="en-US" sz="1200" b="1" u="sng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평가기준</a:t>
                      </a: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발생가능성</a:t>
                      </a: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파급력 등</a:t>
                      </a: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 제시하고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적절한 평가가 이루어져야 한다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1925826"/>
                  </a:ext>
                </a:extLst>
              </a:tr>
              <a:tr h="440518">
                <a:tc>
                  <a:txBody>
                    <a:bodyPr/>
                    <a:lstStyle/>
                    <a:p>
                      <a:pPr marL="171450" marR="0" indent="-171450" algn="just" fontAlgn="base" latinLnBrk="1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도출한 </a:t>
                      </a:r>
                      <a:r>
                        <a:rPr lang="ko-KR" altLang="en-US" sz="1200" b="1" u="sng" kern="0" spc="0" dirty="0"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위협</a:t>
                      </a:r>
                      <a:r>
                        <a:rPr lang="en-US" altLang="ko-KR" sz="1200" b="1" u="sng" kern="0" spc="0" dirty="0"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1200" b="1" u="sng" kern="0" spc="0" dirty="0"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취약</a:t>
                      </a:r>
                      <a:r>
                        <a:rPr lang="ko-KR" altLang="en-US" sz="1200" b="1" u="sng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요소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 제어할 수 있는 식품방어 완화 전략을 마련 하여야 한다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788055"/>
                  </a:ext>
                </a:extLst>
              </a:tr>
              <a:tr h="23716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관리 전략 </a:t>
                      </a:r>
                      <a:r>
                        <a:rPr lang="en-US" altLang="ko-KR" sz="1200" b="1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- </a:t>
                      </a:r>
                      <a:r>
                        <a:rPr lang="ko-KR" altLang="en-US" sz="1200" b="1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알레르기 유발물질 관리 전략 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6334733"/>
                  </a:ext>
                </a:extLst>
              </a:tr>
              <a:tr h="598630">
                <a:tc>
                  <a:txBody>
                    <a:bodyPr/>
                    <a:lstStyle/>
                    <a:p>
                      <a:pPr marL="171450" marR="0" indent="-171450" algn="just" fontAlgn="base" latinLnBrk="1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잠재적인 알레르기 물질의 교차오염 </a:t>
                      </a:r>
                      <a:r>
                        <a:rPr lang="ko-KR" altLang="en-US" sz="1200" b="1" u="sng" kern="0" spc="0" dirty="0">
                          <a:solidFill>
                            <a:srgbClr val="D72327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위험</a:t>
                      </a:r>
                      <a:r>
                        <a:rPr lang="ko-KR" altLang="en-US" sz="1200" b="1" u="sng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분석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을 실시하고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교차오염의 </a:t>
                      </a:r>
                      <a:r>
                        <a:rPr lang="ko-KR" altLang="en-US" sz="1200" b="1" u="sng" kern="0" spc="0" dirty="0">
                          <a:solidFill>
                            <a:srgbClr val="D72327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위험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을 제어할 수 있는 관리 방법을 도출해야 한다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444291"/>
                  </a:ext>
                </a:extLst>
              </a:tr>
              <a:tr h="2824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ko-KR" altLang="en-US" sz="1200" b="1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식품안전경영 </a:t>
                      </a:r>
                      <a:r>
                        <a:rPr lang="en-US" altLang="ko-KR" sz="1200" b="1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– </a:t>
                      </a:r>
                      <a:r>
                        <a:rPr lang="ko-KR" altLang="en-US" sz="1200" b="1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기획</a:t>
                      </a: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8885810"/>
                  </a:ext>
                </a:extLst>
              </a:tr>
              <a:tr h="756742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ko-KR" altLang="en-US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조직은 식품안전경영시스템 기획 시 조직의 상황</a:t>
                      </a:r>
                      <a:r>
                        <a:rPr lang="en-US" altLang="ko-KR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이해관계자의 요구 등을 고려하여 다음의 사항에 대한 </a:t>
                      </a:r>
                      <a:r>
                        <a:rPr lang="ko-KR" altLang="en-US" sz="1200" b="1" u="sng" dirty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위험</a:t>
                      </a:r>
                      <a:r>
                        <a:rPr lang="ko-KR" altLang="en-US" sz="1200" b="1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요소</a:t>
                      </a:r>
                      <a:r>
                        <a:rPr lang="ko-KR" altLang="en-US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및 기회요소를 도출하고</a:t>
                      </a:r>
                      <a:r>
                        <a:rPr lang="en-US" altLang="ko-KR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관련 조치사항과 효과성을 평가하여야 한다</a:t>
                      </a:r>
                      <a:r>
                        <a:rPr lang="en-US" altLang="ko-KR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  <a:endParaRPr lang="en-US" altLang="ko-KR" sz="12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3733421"/>
                  </a:ext>
                </a:extLst>
              </a:tr>
            </a:tbl>
          </a:graphicData>
        </a:graphic>
      </p:graphicFrame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0D83750B-DB0B-B366-E1A8-F5349618B01E}"/>
              </a:ext>
            </a:extLst>
          </p:cNvPr>
          <p:cNvSpPr txBox="1">
            <a:spLocks/>
          </p:cNvSpPr>
          <p:nvPr/>
        </p:nvSpPr>
        <p:spPr>
          <a:xfrm>
            <a:off x="6096000" y="1254956"/>
            <a:ext cx="4709679" cy="654831"/>
          </a:xfrm>
          <a:prstGeom prst="rect">
            <a:avLst/>
          </a:prstGeom>
        </p:spPr>
        <p:txBody>
          <a:bodyPr wrap="square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■</a:t>
            </a:r>
            <a:r>
              <a:rPr lang="en-US" altLang="ko-KR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국내 </a:t>
            </a:r>
            <a:r>
              <a:rPr lang="en-US" altLang="ko-KR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HACCP </a:t>
            </a:r>
            <a:r>
              <a:rPr lang="ko-KR" altLang="en-US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요구사항</a:t>
            </a:r>
            <a:br>
              <a:rPr lang="en-US" altLang="ko-KR" sz="1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dirty="0">
                <a:solidFill>
                  <a:srgbClr val="1A6FA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위해요소</a:t>
            </a:r>
            <a:r>
              <a:rPr lang="en-US" altLang="ko-KR" sz="1600" b="1" dirty="0">
                <a:solidFill>
                  <a:srgbClr val="1A6FA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(Hazard)</a:t>
            </a:r>
            <a:endParaRPr lang="ko-KR" altLang="en-US" sz="1800" b="1" dirty="0">
              <a:solidFill>
                <a:srgbClr val="1A6FA4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F24FDD79-1DA7-C4D0-E3AF-BF42D3D565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558267"/>
              </p:ext>
            </p:extLst>
          </p:nvPr>
        </p:nvGraphicFramePr>
        <p:xfrm>
          <a:off x="6096000" y="1919792"/>
          <a:ext cx="4659734" cy="47782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59734">
                  <a:extLst>
                    <a:ext uri="{9D8B030D-6E8A-4147-A177-3AD203B41FA5}">
                      <a16:colId xmlns:a16="http://schemas.microsoft.com/office/drawing/2014/main" val="478379877"/>
                    </a:ext>
                  </a:extLst>
                </a:gridCol>
              </a:tblGrid>
              <a:tr h="34768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선행요건 관리</a:t>
                      </a: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2330673"/>
                  </a:ext>
                </a:extLst>
              </a:tr>
              <a:tr h="736998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ko-KR" altLang="en-US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제조가공에 사용하는 </a:t>
                      </a:r>
                      <a:r>
                        <a:rPr lang="ko-KR" altLang="en-US" sz="1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압축공기</a:t>
                      </a:r>
                      <a:r>
                        <a:rPr lang="en-US" altLang="ko-KR" sz="1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윤활제 등</a:t>
                      </a:r>
                      <a:r>
                        <a:rPr lang="ko-KR" altLang="en-US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은 제품에 직접 영향을 주거나 영향을 줄 우려가 있는 경우 관리대책을 마련하여 청결하게 관리하여 </a:t>
                      </a:r>
                      <a:r>
                        <a:rPr lang="ko-KR" altLang="en-US" sz="1200" b="1" u="sng" dirty="0">
                          <a:solidFill>
                            <a:srgbClr val="0070C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위해</a:t>
                      </a:r>
                      <a:r>
                        <a:rPr lang="ko-KR" altLang="en-US" sz="1200" b="1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요인</a:t>
                      </a:r>
                      <a:r>
                        <a:rPr lang="ko-KR" altLang="en-US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에 의한 오염이 발생하지 아니한다</a:t>
                      </a:r>
                      <a:r>
                        <a:rPr lang="en-US" altLang="ko-KR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  <a:endParaRPr lang="ko-KR" altLang="en-US" sz="12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7066273"/>
                  </a:ext>
                </a:extLst>
              </a:tr>
              <a:tr h="637185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ko-KR" altLang="en-US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회수와 관련된 </a:t>
                      </a:r>
                      <a:r>
                        <a:rPr lang="ko-KR" altLang="en-US" sz="1200" b="1" u="sng" dirty="0">
                          <a:solidFill>
                            <a:srgbClr val="0070C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위해</a:t>
                      </a:r>
                      <a:r>
                        <a:rPr lang="ko-KR" altLang="en-US" sz="1200" b="1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정보</a:t>
                      </a:r>
                      <a:r>
                        <a:rPr lang="ko-KR" altLang="en-US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 주기적으로 수집하며 관련식품이 판매가 되지 않도록 하고 관련규정에 따라 신속히 조치한다</a:t>
                      </a:r>
                      <a:r>
                        <a:rPr lang="en-US" altLang="ko-KR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  <a:endParaRPr lang="ko-KR" altLang="en-US" sz="12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1744079"/>
                  </a:ext>
                </a:extLst>
              </a:tr>
              <a:tr h="456100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ko-KR" altLang="en-US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건물의 위치는 </a:t>
                      </a:r>
                      <a:r>
                        <a:rPr lang="ko-KR" altLang="en-US" sz="1200" b="1" u="sng" dirty="0">
                          <a:solidFill>
                            <a:srgbClr val="0070C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위해</a:t>
                      </a:r>
                      <a:r>
                        <a:rPr lang="ko-KR" altLang="en-US" sz="1200" b="1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물질</a:t>
                      </a:r>
                      <a:r>
                        <a:rPr lang="ko-KR" altLang="en-US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을 차단할 수 있는 시설이 되어 있는가</a:t>
                      </a:r>
                      <a:r>
                        <a:rPr lang="en-US" altLang="ko-KR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  <a:endParaRPr lang="ko-KR" altLang="en-US" sz="12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0951626"/>
                  </a:ext>
                </a:extLst>
              </a:tr>
              <a:tr h="542340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ko-KR" altLang="en-US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폐기물</a:t>
                      </a:r>
                      <a:r>
                        <a:rPr lang="en-US" altLang="ko-KR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․</a:t>
                      </a:r>
                      <a:r>
                        <a:rPr lang="ko-KR" altLang="en-US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폐수처리시설은 작업장과 격리된 일정장소에 설치하고</a:t>
                      </a:r>
                      <a:r>
                        <a:rPr lang="en-US" altLang="ko-KR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해충 서식지 등과 같은 </a:t>
                      </a:r>
                      <a:r>
                        <a:rPr lang="ko-KR" altLang="en-US" sz="1200" b="1" u="sng" dirty="0">
                          <a:solidFill>
                            <a:srgbClr val="0070C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위해</a:t>
                      </a:r>
                      <a:r>
                        <a:rPr lang="ko-KR" altLang="en-US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 발생되지 않도록 관리 한다</a:t>
                      </a:r>
                      <a:r>
                        <a:rPr lang="en-US" altLang="ko-KR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  <a:endParaRPr lang="ko-KR" altLang="en-US" sz="12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0653038"/>
                  </a:ext>
                </a:extLst>
              </a:tr>
              <a:tr h="29198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HACCP  </a:t>
                      </a:r>
                      <a:r>
                        <a:rPr lang="ko-KR" altLang="en-US" sz="1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 </a:t>
                      </a:r>
                      <a:r>
                        <a:rPr lang="en-US" altLang="ko-KR" sz="1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위해요소 분석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9947297"/>
                  </a:ext>
                </a:extLst>
              </a:tr>
              <a:tr h="931656">
                <a:tc>
                  <a:txBody>
                    <a:bodyPr/>
                    <a:lstStyle/>
                    <a:p>
                      <a:pPr marL="171450" marR="0" lvl="0" indent="-171450" algn="just" fontAlgn="base" latinLnBrk="1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발생가능한 </a:t>
                      </a:r>
                      <a:r>
                        <a:rPr lang="ko-KR" altLang="en-US" sz="1200" b="1" u="sng" kern="0" spc="0" dirty="0">
                          <a:solidFill>
                            <a:srgbClr val="1A6FA4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위해</a:t>
                      </a:r>
                      <a:r>
                        <a:rPr lang="ko-KR" altLang="en-US" sz="1200" b="1" u="sng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요소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 충분히 도출하고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발생원인을 구체적으로 기술하고 있는가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</a:p>
                    <a:p>
                      <a:pPr marL="171450" marR="0" lvl="0" indent="-171450" algn="just" fontAlgn="base" latinLnBrk="1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도출된 </a:t>
                      </a:r>
                      <a:r>
                        <a:rPr lang="ko-KR" altLang="en-US" sz="1200" b="1" u="sng" kern="0" spc="0" dirty="0">
                          <a:solidFill>
                            <a:srgbClr val="1A6FA4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위해</a:t>
                      </a:r>
                      <a:r>
                        <a:rPr lang="ko-KR" altLang="en-US" sz="1200" b="1" u="sng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요소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에 대한 </a:t>
                      </a:r>
                      <a:r>
                        <a:rPr lang="ko-KR" altLang="en-US" sz="1200" b="1" u="sng" kern="0" spc="0" dirty="0">
                          <a:solidFill>
                            <a:srgbClr val="1A6FA4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위해</a:t>
                      </a:r>
                      <a:r>
                        <a:rPr lang="ko-KR" altLang="en-US" sz="1200" b="1" u="sng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평가기준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심각성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발생가능성 등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및 평가결과의 활용원칙이 제시되어 있는가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1364319"/>
                  </a:ext>
                </a:extLst>
              </a:tr>
              <a:tr h="29198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HACCP  </a:t>
                      </a:r>
                      <a:r>
                        <a:rPr lang="ko-KR" altLang="en-US" sz="1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관리 </a:t>
                      </a:r>
                      <a:r>
                        <a:rPr lang="en-US" altLang="ko-KR" sz="1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</a:t>
                      </a:r>
                      <a:r>
                        <a:rPr lang="ko-KR" altLang="en-US" sz="1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중요관리점 결정 및 한계기준 설정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949813"/>
                  </a:ext>
                </a:extLst>
              </a:tr>
              <a:tr h="542340">
                <a:tc>
                  <a:txBody>
                    <a:bodyPr/>
                    <a:lstStyle/>
                    <a:p>
                      <a:pPr marL="171450" marR="0" lvl="0" indent="-171450" algn="just" fontAlgn="base" latinLnBrk="1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한계기준의 관리항목과 기준이 구체적으로 설정되어 있으며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설정된 한계기준은 도출된 </a:t>
                      </a:r>
                      <a:r>
                        <a:rPr lang="ko-KR" altLang="en-US" sz="1200" b="1" u="sng" kern="0" spc="0" dirty="0"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위해</a:t>
                      </a:r>
                      <a:r>
                        <a:rPr lang="ko-KR" altLang="en-US" sz="1200" b="1" u="sng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요소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 관리하기에 충분한가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1629893"/>
                  </a:ext>
                </a:extLst>
              </a:tr>
            </a:tbl>
          </a:graphicData>
        </a:graphic>
      </p:graphicFrame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4B25F53F-7AFD-72C2-1C82-6AF291EF1253}"/>
              </a:ext>
            </a:extLst>
          </p:cNvPr>
          <p:cNvCxnSpPr>
            <a:cxnSpLocks/>
          </p:cNvCxnSpPr>
          <p:nvPr/>
        </p:nvCxnSpPr>
        <p:spPr>
          <a:xfrm>
            <a:off x="5613721" y="1342663"/>
            <a:ext cx="0" cy="5355404"/>
          </a:xfrm>
          <a:prstGeom prst="line">
            <a:avLst/>
          </a:prstGeom>
          <a:ln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26678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269ED9-F66A-D35F-1536-22FC94EBC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BE419-5069-0791-FECA-163945A1F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55527"/>
            <a:ext cx="10536918" cy="443198"/>
          </a:xfrm>
        </p:spPr>
        <p:txBody>
          <a:bodyPr/>
          <a:lstStyle/>
          <a:p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RBT 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사고 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(Risk Based Thinking)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A678C91-C4C0-ADDE-F980-37664628D82C}"/>
              </a:ext>
            </a:extLst>
          </p:cNvPr>
          <p:cNvSpPr txBox="1">
            <a:spLocks/>
          </p:cNvSpPr>
          <p:nvPr/>
        </p:nvSpPr>
        <p:spPr>
          <a:xfrm>
            <a:off x="441057" y="1370739"/>
            <a:ext cx="2628714" cy="363452"/>
          </a:xfrm>
          <a:prstGeom prst="rect">
            <a:avLst/>
          </a:prstGeom>
        </p:spPr>
        <p:txBody>
          <a:bodyPr wrap="square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The PASTEL Analysis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074" name="Picture 2" descr="PESTEL Analysis ISO 9001">
            <a:extLst>
              <a:ext uri="{FF2B5EF4-FFF2-40B4-BE49-F238E27FC236}">
                <a16:creationId xmlns:a16="http://schemas.microsoft.com/office/drawing/2014/main" id="{27FDC927-6AB5-2797-9AAA-A1A6478D5D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1906204"/>
            <a:ext cx="5794053" cy="4213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A1899360-DA74-D0F5-715D-787B390841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009874"/>
              </p:ext>
            </p:extLst>
          </p:nvPr>
        </p:nvGraphicFramePr>
        <p:xfrm>
          <a:off x="6370360" y="1906205"/>
          <a:ext cx="5580000" cy="419773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332000">
                  <a:extLst>
                    <a:ext uri="{9D8B030D-6E8A-4147-A177-3AD203B41FA5}">
                      <a16:colId xmlns:a16="http://schemas.microsoft.com/office/drawing/2014/main" val="3441494563"/>
                    </a:ext>
                  </a:extLst>
                </a:gridCol>
                <a:gridCol w="4248000">
                  <a:extLst>
                    <a:ext uri="{9D8B030D-6E8A-4147-A177-3AD203B41FA5}">
                      <a16:colId xmlns:a16="http://schemas.microsoft.com/office/drawing/2014/main" val="3638326389"/>
                    </a:ext>
                  </a:extLst>
                </a:gridCol>
              </a:tblGrid>
              <a:tr h="21252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설명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20553"/>
                  </a:ext>
                </a:extLst>
              </a:tr>
              <a:tr h="734462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b="1" dirty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</a:t>
                      </a:r>
                      <a:r>
                        <a:rPr lang="en-US" altLang="ko-KR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olitical</a:t>
                      </a:r>
                      <a:endParaRPr lang="en-US" sz="14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정부의 정책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법률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규제 등</a:t>
                      </a:r>
                      <a:endParaRPr lang="en-US" altLang="ko-KR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(ex)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세금 정책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무역 규제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식품안전정책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규제완화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017033"/>
                  </a:ext>
                </a:extLst>
              </a:tr>
              <a:tr h="531058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b="1" dirty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</a:t>
                      </a:r>
                      <a:r>
                        <a:rPr lang="en-US" altLang="ko-KR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conomic</a:t>
                      </a:r>
                      <a:endParaRPr lang="en-US" sz="14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경제 성장률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환율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실업률 등 경제 전반의 상황</a:t>
                      </a:r>
                      <a:endParaRPr lang="en-US" altLang="ko-KR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(ex)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인플레이션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이자율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원자재 가격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공급망 비용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2234004"/>
                  </a:ext>
                </a:extLst>
              </a:tr>
              <a:tr h="430124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</a:t>
                      </a:r>
                      <a:r>
                        <a:rPr 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ocial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인구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통계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문화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소비자 행동 등 사회적 트렌드 </a:t>
                      </a:r>
                      <a:endParaRPr lang="en-US" altLang="ko-KR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(ex)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건강 트렌드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소비자 인식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식품 알레르기 인식</a:t>
                      </a:r>
                      <a:endParaRPr lang="en-US" altLang="ko-KR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6566142"/>
                  </a:ext>
                </a:extLst>
              </a:tr>
              <a:tr h="734462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b="1" dirty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</a:t>
                      </a:r>
                      <a:r>
                        <a:rPr lang="en-US" altLang="ko-KR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echnical</a:t>
                      </a:r>
                      <a:endParaRPr lang="en-US" sz="14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기술 발전과 혁신이 기업의 경쟁력에 미치는 영향</a:t>
                      </a:r>
                      <a:endParaRPr lang="en-US" altLang="ko-KR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(ex)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신기술 도입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R&amp;D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투자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푸드테크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AI</a:t>
                      </a:r>
                      <a:endParaRPr lang="ko-KR" altLang="en-US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6416309"/>
                  </a:ext>
                </a:extLst>
              </a:tr>
              <a:tr h="734462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b="1" dirty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</a:t>
                      </a:r>
                      <a:r>
                        <a:rPr lang="en-US" altLang="ko-KR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nvironmental</a:t>
                      </a:r>
                      <a:endParaRPr lang="en-US" sz="14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환경 보호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기후 변화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지속 가능성 등 환경관련 이슈</a:t>
                      </a:r>
                      <a:endParaRPr lang="en-US" altLang="ko-KR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(ex)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탄소배출 규제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폐기물 관리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재활용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PFAS, ESG</a:t>
                      </a:r>
                      <a:endParaRPr lang="ko-KR" altLang="en-US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898422"/>
                  </a:ext>
                </a:extLst>
              </a:tr>
              <a:tr h="734462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b="1" dirty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L</a:t>
                      </a:r>
                      <a:r>
                        <a:rPr lang="en-US" altLang="ko-KR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egal</a:t>
                      </a:r>
                      <a:endParaRPr lang="en-US" sz="14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법률 및 규제의 변화</a:t>
                      </a:r>
                      <a:endParaRPr lang="en-US" altLang="ko-KR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(ex)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식품위생법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근로기준법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소비자 보호법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PL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</a:t>
                      </a:r>
                    </a:p>
                  </a:txBody>
                  <a:tcPr marL="44376" marR="44376" marT="22188" marB="22188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369426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A52FEB0-2678-21E5-A4A4-58886F79E0B4}"/>
              </a:ext>
            </a:extLst>
          </p:cNvPr>
          <p:cNvSpPr txBox="1"/>
          <p:nvPr/>
        </p:nvSpPr>
        <p:spPr>
          <a:xfrm>
            <a:off x="479425" y="6119336"/>
            <a:ext cx="98451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출처) </a:t>
            </a:r>
            <a:r>
              <a:rPr lang="en-US" altLang="ko-KR" sz="14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9001 Simplified, 29 Dec 2019, What Is Risk-Based Thinking in ISO 9001?</a:t>
            </a:r>
          </a:p>
        </p:txBody>
      </p:sp>
    </p:spTree>
    <p:extLst>
      <p:ext uri="{BB962C8B-B14F-4D97-AF65-F5344CB8AC3E}">
        <p14:creationId xmlns:p14="http://schemas.microsoft.com/office/powerpoint/2010/main" val="20198440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FACE85-5C07-C401-3190-2909AF50DB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9DD5D-8E9C-E733-D31A-90A3F066B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55527"/>
            <a:ext cx="11331575" cy="443198"/>
          </a:xfrm>
        </p:spPr>
        <p:txBody>
          <a:bodyPr/>
          <a:lstStyle/>
          <a:p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PDCA 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접근</a:t>
            </a:r>
            <a:endParaRPr lang="en-US" altLang="ko-KR" b="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3" name="Straight Arrow Connector 20">
            <a:extLst>
              <a:ext uri="{FF2B5EF4-FFF2-40B4-BE49-F238E27FC236}">
                <a16:creationId xmlns:a16="http://schemas.microsoft.com/office/drawing/2014/main" id="{3B6837D8-CBCD-E0D5-A7EF-65D6AC004574}"/>
              </a:ext>
            </a:extLst>
          </p:cNvPr>
          <p:cNvCxnSpPr/>
          <p:nvPr/>
        </p:nvCxnSpPr>
        <p:spPr bwMode="auto">
          <a:xfrm flipH="1">
            <a:off x="3177170" y="4708737"/>
            <a:ext cx="1272677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363636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124C4FC-4B7C-4AE5-64C4-989BF6C24080}"/>
              </a:ext>
            </a:extLst>
          </p:cNvPr>
          <p:cNvSpPr txBox="1">
            <a:spLocks/>
          </p:cNvSpPr>
          <p:nvPr/>
        </p:nvSpPr>
        <p:spPr>
          <a:xfrm>
            <a:off x="4364800" y="3919007"/>
            <a:ext cx="2853875" cy="2178314"/>
          </a:xfrm>
          <a:prstGeom prst="rect">
            <a:avLst/>
          </a:prstGeom>
          <a:solidFill>
            <a:srgbClr val="FF6600"/>
          </a:solidFill>
        </p:spPr>
        <p:txBody>
          <a:bodyPr/>
          <a:lstStyle>
            <a:lvl1pPr marL="422051" indent="-422051" algn="l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3"/>
              </a:buClr>
              <a:buFont typeface="Wingdings" pitchFamily="2" charset="2"/>
              <a:buChar char="n"/>
              <a:defRPr sz="2200" baseline="0">
                <a:solidFill>
                  <a:schemeClr val="tx1"/>
                </a:solidFill>
                <a:latin typeface="+mj-lt"/>
                <a:ea typeface="MS PGothic" pitchFamily="34" charset="-128"/>
                <a:cs typeface="Arial Narrow" panose="020B0606020202030204" pitchFamily="34" charset="0"/>
              </a:defRPr>
            </a:lvl1pPr>
            <a:lvl2pPr marL="914446" indent="-35171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Pct val="100000"/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406839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3"/>
              </a:buClr>
              <a:buFont typeface="Arial" pitchFamily="34" charset="0"/>
              <a:buChar char="•"/>
              <a:defRPr sz="1600" baseline="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922681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438523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3"/>
              </a:buClr>
              <a:buFont typeface="Arial" pitchFamily="34" charset="0"/>
              <a:buChar char="-"/>
              <a:defRPr sz="14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3001258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723">
                <a:solidFill>
                  <a:schemeClr val="tx1"/>
                </a:solidFill>
                <a:latin typeface="+mn-lt"/>
              </a:defRPr>
            </a:lvl6pPr>
            <a:lvl7pPr marL="3563993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723">
                <a:solidFill>
                  <a:schemeClr val="tx1"/>
                </a:solidFill>
                <a:latin typeface="+mn-lt"/>
              </a:defRPr>
            </a:lvl7pPr>
            <a:lvl8pPr marL="4126730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723">
                <a:solidFill>
                  <a:schemeClr val="tx1"/>
                </a:solidFill>
                <a:latin typeface="+mn-lt"/>
              </a:defRPr>
            </a:lvl8pPr>
            <a:lvl9pPr marL="4689465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72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Clr>
                <a:srgbClr val="FFFFFF"/>
              </a:buClr>
              <a:buFont typeface="Wingdings" pitchFamily="2" charset="2"/>
              <a:buNone/>
            </a:pPr>
            <a:r>
              <a:rPr lang="en-GB" sz="1600" b="1" u="sng" kern="0" dirty="0">
                <a:solidFill>
                  <a:srgbClr val="FFFFFF"/>
                </a:solidFill>
              </a:rPr>
              <a:t>CHECK </a:t>
            </a:r>
            <a:r>
              <a:rPr lang="en-US" altLang="ko-KR" sz="1600" b="1" u="sng" kern="0" dirty="0">
                <a:solidFill>
                  <a:srgbClr val="FFFFFF"/>
                </a:solidFill>
              </a:rPr>
              <a:t>(</a:t>
            </a:r>
            <a:r>
              <a:rPr lang="ko-KR" altLang="en-US" sz="1600" b="1" u="sng" kern="0" dirty="0">
                <a:solidFill>
                  <a:srgbClr val="FFFFFF"/>
                </a:solidFill>
              </a:rPr>
              <a:t>검토</a:t>
            </a:r>
            <a:r>
              <a:rPr lang="en-US" altLang="ko-KR" sz="1600" b="1" u="sng" kern="0" dirty="0">
                <a:solidFill>
                  <a:srgbClr val="FFFFFF"/>
                </a:solidFill>
              </a:rPr>
              <a:t>) </a:t>
            </a:r>
            <a:endParaRPr lang="en-GB" sz="1600" b="1" u="sng" kern="0" dirty="0">
              <a:solidFill>
                <a:srgbClr val="FFFFFF"/>
              </a:solidFill>
            </a:endParaRPr>
          </a:p>
          <a:p>
            <a:pPr marL="0" indent="0" algn="ctr">
              <a:buClr>
                <a:srgbClr val="FFFFFF"/>
              </a:buClr>
              <a:buFont typeface="Wingdings" pitchFamily="2" charset="2"/>
              <a:buNone/>
            </a:pPr>
            <a:r>
              <a:rPr lang="en-GB" sz="1600" kern="0" dirty="0">
                <a:solidFill>
                  <a:srgbClr val="FFFFFF"/>
                </a:solidFill>
              </a:rPr>
              <a:t>Monitoring and verification activities</a:t>
            </a:r>
          </a:p>
          <a:p>
            <a:pPr marL="0" indent="0" algn="ctr">
              <a:buClr>
                <a:srgbClr val="FFFFFF"/>
              </a:buClr>
              <a:buFont typeface="Wingdings" pitchFamily="2" charset="2"/>
              <a:buNone/>
            </a:pPr>
            <a:r>
              <a:rPr lang="en-GB" sz="1600" kern="0" dirty="0">
                <a:solidFill>
                  <a:srgbClr val="FFFFFF"/>
                </a:solidFill>
              </a:rPr>
              <a:t>Analysis of results of verification activities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22347A9-EB4C-D922-85FB-07C5697FDB1C}"/>
              </a:ext>
            </a:extLst>
          </p:cNvPr>
          <p:cNvSpPr txBox="1">
            <a:spLocks/>
          </p:cNvSpPr>
          <p:nvPr/>
        </p:nvSpPr>
        <p:spPr>
          <a:xfrm>
            <a:off x="8378689" y="3888389"/>
            <a:ext cx="2697744" cy="2208932"/>
          </a:xfrm>
          <a:prstGeom prst="rect">
            <a:avLst/>
          </a:prstGeom>
          <a:solidFill>
            <a:srgbClr val="FAA61A"/>
          </a:solidFill>
        </p:spPr>
        <p:txBody>
          <a:bodyPr/>
          <a:lstStyle>
            <a:lvl1pPr marL="422051" indent="-422051" algn="l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3"/>
              </a:buClr>
              <a:buFont typeface="Wingdings" pitchFamily="2" charset="2"/>
              <a:buChar char="n"/>
              <a:defRPr sz="2200" baseline="0">
                <a:solidFill>
                  <a:schemeClr val="tx1"/>
                </a:solidFill>
                <a:latin typeface="+mj-lt"/>
                <a:ea typeface="MS PGothic" pitchFamily="34" charset="-128"/>
                <a:cs typeface="Arial Narrow" panose="020B0606020202030204" pitchFamily="34" charset="0"/>
              </a:defRPr>
            </a:lvl1pPr>
            <a:lvl2pPr marL="914446" indent="-35171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Pct val="100000"/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406839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3"/>
              </a:buClr>
              <a:buFont typeface="Arial" pitchFamily="34" charset="0"/>
              <a:buChar char="•"/>
              <a:defRPr sz="1600" baseline="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922681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438523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3"/>
              </a:buClr>
              <a:buFont typeface="Arial" pitchFamily="34" charset="0"/>
              <a:buChar char="-"/>
              <a:defRPr sz="14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3001258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723">
                <a:solidFill>
                  <a:schemeClr val="tx1"/>
                </a:solidFill>
                <a:latin typeface="+mn-lt"/>
              </a:defRPr>
            </a:lvl6pPr>
            <a:lvl7pPr marL="3563993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723">
                <a:solidFill>
                  <a:schemeClr val="tx1"/>
                </a:solidFill>
                <a:latin typeface="+mn-lt"/>
              </a:defRPr>
            </a:lvl7pPr>
            <a:lvl8pPr marL="4126730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723">
                <a:solidFill>
                  <a:schemeClr val="tx1"/>
                </a:solidFill>
                <a:latin typeface="+mn-lt"/>
              </a:defRPr>
            </a:lvl8pPr>
            <a:lvl9pPr marL="4689465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72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Clr>
                <a:srgbClr val="FFFFFF"/>
              </a:buClr>
              <a:buFont typeface="Wingdings" pitchFamily="2" charset="2"/>
              <a:buNone/>
            </a:pPr>
            <a:r>
              <a:rPr lang="en-GB" sz="1600" b="1" u="sng" kern="0" dirty="0">
                <a:solidFill>
                  <a:srgbClr val="FFFFFF"/>
                </a:solidFill>
              </a:rPr>
              <a:t>DO </a:t>
            </a:r>
            <a:r>
              <a:rPr lang="en-US" altLang="ko-KR" sz="1600" b="1" u="sng" kern="0" dirty="0">
                <a:solidFill>
                  <a:srgbClr val="FFFFFF"/>
                </a:solidFill>
              </a:rPr>
              <a:t>(</a:t>
            </a:r>
            <a:r>
              <a:rPr lang="ko-KR" altLang="en-US" sz="1600" b="1" u="sng" kern="0" dirty="0">
                <a:solidFill>
                  <a:srgbClr val="FFFFFF"/>
                </a:solidFill>
              </a:rPr>
              <a:t>실행</a:t>
            </a:r>
            <a:r>
              <a:rPr lang="en-US" altLang="ko-KR" sz="1600" b="1" u="sng" kern="0" dirty="0">
                <a:solidFill>
                  <a:srgbClr val="FFFFFF"/>
                </a:solidFill>
              </a:rPr>
              <a:t>)</a:t>
            </a:r>
            <a:endParaRPr lang="en-GB" sz="1600" b="1" u="sng" kern="0" dirty="0">
              <a:solidFill>
                <a:srgbClr val="FFFFFF"/>
              </a:solidFill>
            </a:endParaRPr>
          </a:p>
          <a:p>
            <a:pPr marL="0" indent="0" algn="ctr">
              <a:buClr>
                <a:srgbClr val="FFFFFF"/>
              </a:buClr>
              <a:buFont typeface="Wingdings" pitchFamily="2" charset="2"/>
              <a:buNone/>
            </a:pPr>
            <a:r>
              <a:rPr lang="en-GB" sz="1600" kern="0" dirty="0">
                <a:solidFill>
                  <a:srgbClr val="FFFFFF"/>
                </a:solidFill>
              </a:rPr>
              <a:t>Implementation of the FS Plan</a:t>
            </a:r>
          </a:p>
          <a:p>
            <a:pPr marL="0" indent="0" algn="ctr">
              <a:buClr>
                <a:srgbClr val="FFFFFF"/>
              </a:buClr>
              <a:buFont typeface="Wingdings" pitchFamily="2" charset="2"/>
              <a:buNone/>
            </a:pPr>
            <a:r>
              <a:rPr lang="en-GB" sz="1600" kern="0" dirty="0">
                <a:solidFill>
                  <a:srgbClr val="FFFFFF"/>
                </a:solidFill>
              </a:rPr>
              <a:t>Control of monitoring and measuring</a:t>
            </a:r>
          </a:p>
          <a:p>
            <a:pPr marL="0" indent="0" algn="ctr">
              <a:buClr>
                <a:srgbClr val="FFFFFF"/>
              </a:buClr>
              <a:buFont typeface="Wingdings" pitchFamily="2" charset="2"/>
              <a:buNone/>
            </a:pPr>
            <a:r>
              <a:rPr lang="en-GB" sz="1600" kern="0" dirty="0">
                <a:solidFill>
                  <a:srgbClr val="FFFFFF"/>
                </a:solidFill>
              </a:rPr>
              <a:t>Control of product and process nonconformities</a:t>
            </a:r>
          </a:p>
        </p:txBody>
      </p:sp>
      <p:sp>
        <p:nvSpPr>
          <p:cNvPr id="10" name="Text Placeholder 31">
            <a:extLst>
              <a:ext uri="{FF2B5EF4-FFF2-40B4-BE49-F238E27FC236}">
                <a16:creationId xmlns:a16="http://schemas.microsoft.com/office/drawing/2014/main" id="{0C7065E4-F1A7-541A-106B-4D4C46CC5C76}"/>
              </a:ext>
            </a:extLst>
          </p:cNvPr>
          <p:cNvSpPr txBox="1">
            <a:spLocks/>
          </p:cNvSpPr>
          <p:nvPr/>
        </p:nvSpPr>
        <p:spPr>
          <a:xfrm>
            <a:off x="490122" y="3919007"/>
            <a:ext cx="2697744" cy="2183466"/>
          </a:xfrm>
          <a:prstGeom prst="rect">
            <a:avLst/>
          </a:prstGeom>
          <a:solidFill>
            <a:srgbClr val="AAAAAA"/>
          </a:solidFill>
        </p:spPr>
        <p:txBody>
          <a:bodyPr/>
          <a:lstStyle>
            <a:lvl1pPr marL="422051" indent="-422051" algn="l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3"/>
              </a:buClr>
              <a:buFont typeface="Wingdings" pitchFamily="2" charset="2"/>
              <a:buChar char="n"/>
              <a:defRPr sz="2200" baseline="0">
                <a:solidFill>
                  <a:schemeClr val="tx1"/>
                </a:solidFill>
                <a:latin typeface="+mj-lt"/>
                <a:ea typeface="MS PGothic" pitchFamily="34" charset="-128"/>
                <a:cs typeface="Arial Narrow" panose="020B0606020202030204" pitchFamily="34" charset="0"/>
              </a:defRPr>
            </a:lvl1pPr>
            <a:lvl2pPr marL="914446" indent="-35171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Pct val="100000"/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406839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3"/>
              </a:buClr>
              <a:buFont typeface="Arial" pitchFamily="34" charset="0"/>
              <a:buChar char="•"/>
              <a:defRPr sz="1600" baseline="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922681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438523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3"/>
              </a:buClr>
              <a:buFont typeface="Arial" pitchFamily="34" charset="0"/>
              <a:buChar char="-"/>
              <a:defRPr sz="14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3001258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723">
                <a:solidFill>
                  <a:schemeClr val="tx1"/>
                </a:solidFill>
                <a:latin typeface="+mn-lt"/>
              </a:defRPr>
            </a:lvl6pPr>
            <a:lvl7pPr marL="3563993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723">
                <a:solidFill>
                  <a:schemeClr val="tx1"/>
                </a:solidFill>
                <a:latin typeface="+mn-lt"/>
              </a:defRPr>
            </a:lvl7pPr>
            <a:lvl8pPr marL="4126730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723">
                <a:solidFill>
                  <a:schemeClr val="tx1"/>
                </a:solidFill>
                <a:latin typeface="+mn-lt"/>
              </a:defRPr>
            </a:lvl8pPr>
            <a:lvl9pPr marL="4689465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72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Clr>
                <a:srgbClr val="FFFFFF"/>
              </a:buClr>
              <a:buFont typeface="Wingdings" pitchFamily="2" charset="2"/>
              <a:buNone/>
            </a:pPr>
            <a:r>
              <a:rPr lang="en-GB" sz="1600" b="1" u="sng" kern="0" dirty="0">
                <a:solidFill>
                  <a:srgbClr val="FFFFFF"/>
                </a:solidFill>
              </a:rPr>
              <a:t>ACT </a:t>
            </a:r>
            <a:r>
              <a:rPr lang="en-US" altLang="ko-KR" sz="1600" b="1" u="sng" kern="0" dirty="0">
                <a:solidFill>
                  <a:srgbClr val="FFFFFF"/>
                </a:solidFill>
              </a:rPr>
              <a:t>(</a:t>
            </a:r>
            <a:r>
              <a:rPr lang="ko-KR" altLang="en-US" sz="1600" b="1" u="sng" kern="0" dirty="0">
                <a:solidFill>
                  <a:srgbClr val="FFFFFF"/>
                </a:solidFill>
              </a:rPr>
              <a:t>개선</a:t>
            </a:r>
            <a:r>
              <a:rPr lang="en-US" altLang="ko-KR" sz="1600" b="1" u="sng" kern="0" dirty="0">
                <a:solidFill>
                  <a:srgbClr val="FFFFFF"/>
                </a:solidFill>
              </a:rPr>
              <a:t>)</a:t>
            </a:r>
            <a:endParaRPr lang="en-GB" sz="1600" b="1" u="sng" kern="0" dirty="0">
              <a:solidFill>
                <a:srgbClr val="FFFFFF"/>
              </a:solidFill>
            </a:endParaRPr>
          </a:p>
          <a:p>
            <a:pPr marL="0" indent="0" algn="ctr">
              <a:buClr>
                <a:srgbClr val="FFFFFF"/>
              </a:buClr>
              <a:buFont typeface="Wingdings" pitchFamily="2" charset="2"/>
              <a:buNone/>
            </a:pPr>
            <a:r>
              <a:rPr lang="en-GB" sz="1600" kern="0" dirty="0">
                <a:solidFill>
                  <a:srgbClr val="FFFFFF"/>
                </a:solidFill>
              </a:rPr>
              <a:t>Updating of preliminary information PRPs and Hazard Control Plan</a:t>
            </a:r>
          </a:p>
        </p:txBody>
      </p:sp>
      <p:sp>
        <p:nvSpPr>
          <p:cNvPr id="11" name="Text Placeholder 33">
            <a:extLst>
              <a:ext uri="{FF2B5EF4-FFF2-40B4-BE49-F238E27FC236}">
                <a16:creationId xmlns:a16="http://schemas.microsoft.com/office/drawing/2014/main" id="{452405DD-540E-6B17-FD14-EF998CEAA781}"/>
              </a:ext>
            </a:extLst>
          </p:cNvPr>
          <p:cNvSpPr txBox="1">
            <a:spLocks/>
          </p:cNvSpPr>
          <p:nvPr/>
        </p:nvSpPr>
        <p:spPr>
          <a:xfrm>
            <a:off x="479425" y="1385274"/>
            <a:ext cx="10597007" cy="1861638"/>
          </a:xfrm>
          <a:prstGeom prst="rect">
            <a:avLst/>
          </a:prstGeom>
          <a:solidFill>
            <a:srgbClr val="363636"/>
          </a:solidFill>
        </p:spPr>
        <p:txBody>
          <a:bodyPr/>
          <a:lstStyle>
            <a:lvl1pPr marL="422051" indent="-422051" algn="l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3"/>
              </a:buClr>
              <a:buFont typeface="Wingdings" pitchFamily="2" charset="2"/>
              <a:buChar char="n"/>
              <a:defRPr sz="2200" baseline="0">
                <a:solidFill>
                  <a:schemeClr val="tx1"/>
                </a:solidFill>
                <a:latin typeface="+mj-lt"/>
                <a:ea typeface="MS PGothic" pitchFamily="34" charset="-128"/>
                <a:cs typeface="Arial Narrow" panose="020B0606020202030204" pitchFamily="34" charset="0"/>
              </a:defRPr>
            </a:lvl1pPr>
            <a:lvl2pPr marL="914446" indent="-35171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SzPct val="100000"/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406839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3"/>
              </a:buClr>
              <a:buFont typeface="Arial" pitchFamily="34" charset="0"/>
              <a:buChar char="•"/>
              <a:defRPr sz="1600" baseline="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922681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4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438523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3"/>
              </a:buClr>
              <a:buFont typeface="Arial" pitchFamily="34" charset="0"/>
              <a:buChar char="-"/>
              <a:defRPr sz="14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3001258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723">
                <a:solidFill>
                  <a:schemeClr val="tx1"/>
                </a:solidFill>
                <a:latin typeface="+mn-lt"/>
              </a:defRPr>
            </a:lvl6pPr>
            <a:lvl7pPr marL="3563993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723">
                <a:solidFill>
                  <a:schemeClr val="tx1"/>
                </a:solidFill>
                <a:latin typeface="+mn-lt"/>
              </a:defRPr>
            </a:lvl7pPr>
            <a:lvl8pPr marL="4126730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723">
                <a:solidFill>
                  <a:schemeClr val="tx1"/>
                </a:solidFill>
                <a:latin typeface="+mn-lt"/>
              </a:defRPr>
            </a:lvl8pPr>
            <a:lvl9pPr marL="4689465" indent="-28136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72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Clr>
                <a:srgbClr val="FFFFFF"/>
              </a:buClr>
              <a:buFont typeface="Wingdings" pitchFamily="2" charset="2"/>
              <a:buNone/>
            </a:pPr>
            <a:r>
              <a:rPr lang="en-GB" b="1" u="sng" kern="0" dirty="0">
                <a:solidFill>
                  <a:srgbClr val="FFFFFF"/>
                </a:solidFill>
              </a:rPr>
              <a:t>PLAN </a:t>
            </a:r>
            <a:r>
              <a:rPr lang="en-US" altLang="ko-KR" b="1" u="sng" kern="0" dirty="0">
                <a:solidFill>
                  <a:srgbClr val="FFFFFF"/>
                </a:solidFill>
              </a:rPr>
              <a:t>(</a:t>
            </a:r>
            <a:r>
              <a:rPr lang="ko-KR" altLang="en-US" b="1" u="sng" kern="0" dirty="0">
                <a:solidFill>
                  <a:srgbClr val="FFFFFF"/>
                </a:solidFill>
              </a:rPr>
              <a:t>계획</a:t>
            </a:r>
            <a:r>
              <a:rPr lang="en-US" altLang="ko-KR" b="1" u="sng" kern="0" dirty="0">
                <a:solidFill>
                  <a:srgbClr val="FFFFFF"/>
                </a:solidFill>
              </a:rPr>
              <a:t>)</a:t>
            </a:r>
            <a:endParaRPr lang="en-GB" b="1" u="sng" kern="0" dirty="0">
              <a:solidFill>
                <a:srgbClr val="FFFFFF"/>
              </a:solidFill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Clr>
                <a:srgbClr val="FFFFFF"/>
              </a:buClr>
              <a:buFont typeface="Wingdings" pitchFamily="2" charset="2"/>
              <a:buNone/>
            </a:pPr>
            <a:r>
              <a:rPr lang="en-GB" sz="1600" kern="0" dirty="0">
                <a:solidFill>
                  <a:srgbClr val="FFFFFF"/>
                </a:solidFill>
              </a:rPr>
              <a:t>PRPs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Wingdings" pitchFamily="2" charset="2"/>
              <a:buNone/>
            </a:pPr>
            <a:r>
              <a:rPr lang="en-GB" sz="1600" kern="0" dirty="0">
                <a:solidFill>
                  <a:srgbClr val="FFFFFF"/>
                </a:solidFill>
              </a:rPr>
              <a:t>Traceability          Hazard Analysis            Validation of Control           Hazard Control Plan          Verification                                                                                            				          Measures                         CCPs/OPRPs                Planning</a:t>
            </a:r>
          </a:p>
          <a:p>
            <a:pPr marL="0" indent="0">
              <a:spcBef>
                <a:spcPts val="0"/>
              </a:spcBef>
              <a:buClr>
                <a:srgbClr val="FFFFFF"/>
              </a:buClr>
              <a:buFont typeface="Wingdings" pitchFamily="2" charset="2"/>
              <a:buNone/>
            </a:pPr>
            <a:r>
              <a:rPr lang="en-GB" sz="1600" kern="0" dirty="0">
                <a:solidFill>
                  <a:srgbClr val="FFFFFF"/>
                </a:solidFill>
              </a:rPr>
              <a:t>Emergency </a:t>
            </a:r>
          </a:p>
          <a:p>
            <a:pPr marL="0" indent="0">
              <a:spcBef>
                <a:spcPts val="0"/>
              </a:spcBef>
              <a:buClr>
                <a:srgbClr val="FFFFFF"/>
              </a:buClr>
              <a:buFont typeface="Wingdings" pitchFamily="2" charset="2"/>
              <a:buNone/>
            </a:pPr>
            <a:r>
              <a:rPr lang="en-GB" sz="1600" kern="0" dirty="0">
                <a:solidFill>
                  <a:srgbClr val="FFFFFF"/>
                </a:solidFill>
              </a:rPr>
              <a:t>Preparedness</a:t>
            </a:r>
          </a:p>
        </p:txBody>
      </p:sp>
      <p:cxnSp>
        <p:nvCxnSpPr>
          <p:cNvPr id="12" name="Straight Arrow Connector 14">
            <a:extLst>
              <a:ext uri="{FF2B5EF4-FFF2-40B4-BE49-F238E27FC236}">
                <a16:creationId xmlns:a16="http://schemas.microsoft.com/office/drawing/2014/main" id="{BFC97A83-5A90-827D-6F0F-6CF92DF6206B}"/>
              </a:ext>
            </a:extLst>
          </p:cNvPr>
          <p:cNvCxnSpPr/>
          <p:nvPr/>
        </p:nvCxnSpPr>
        <p:spPr bwMode="auto">
          <a:xfrm>
            <a:off x="1688137" y="2192131"/>
            <a:ext cx="421105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Straight Arrow Connector 15">
            <a:extLst>
              <a:ext uri="{FF2B5EF4-FFF2-40B4-BE49-F238E27FC236}">
                <a16:creationId xmlns:a16="http://schemas.microsoft.com/office/drawing/2014/main" id="{9EA38D28-3FE2-AA1D-1BBC-25923522F407}"/>
              </a:ext>
            </a:extLst>
          </p:cNvPr>
          <p:cNvCxnSpPr/>
          <p:nvPr/>
        </p:nvCxnSpPr>
        <p:spPr bwMode="auto">
          <a:xfrm>
            <a:off x="3806042" y="2192131"/>
            <a:ext cx="421105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Straight Arrow Connector 16">
            <a:extLst>
              <a:ext uri="{FF2B5EF4-FFF2-40B4-BE49-F238E27FC236}">
                <a16:creationId xmlns:a16="http://schemas.microsoft.com/office/drawing/2014/main" id="{E6D299CD-78C4-31D7-5BF0-0A18D37A0422}"/>
              </a:ext>
            </a:extLst>
          </p:cNvPr>
          <p:cNvCxnSpPr/>
          <p:nvPr/>
        </p:nvCxnSpPr>
        <p:spPr bwMode="auto">
          <a:xfrm>
            <a:off x="6268620" y="2192131"/>
            <a:ext cx="421105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Straight Arrow Connector 17">
            <a:extLst>
              <a:ext uri="{FF2B5EF4-FFF2-40B4-BE49-F238E27FC236}">
                <a16:creationId xmlns:a16="http://schemas.microsoft.com/office/drawing/2014/main" id="{894024AE-D647-A65D-3800-B28EEA250D7C}"/>
              </a:ext>
            </a:extLst>
          </p:cNvPr>
          <p:cNvCxnSpPr/>
          <p:nvPr/>
        </p:nvCxnSpPr>
        <p:spPr bwMode="auto">
          <a:xfrm>
            <a:off x="8738153" y="2192131"/>
            <a:ext cx="421105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6" name="Straight Arrow Connector 18">
            <a:extLst>
              <a:ext uri="{FF2B5EF4-FFF2-40B4-BE49-F238E27FC236}">
                <a16:creationId xmlns:a16="http://schemas.microsoft.com/office/drawing/2014/main" id="{5140F6B0-9FD2-5727-6F68-84DE45969C5D}"/>
              </a:ext>
            </a:extLst>
          </p:cNvPr>
          <p:cNvCxnSpPr>
            <a:endCxn id="9" idx="0"/>
          </p:cNvCxnSpPr>
          <p:nvPr/>
        </p:nvCxnSpPr>
        <p:spPr bwMode="auto">
          <a:xfrm>
            <a:off x="9727561" y="3246912"/>
            <a:ext cx="0" cy="64147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36363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21">
            <a:extLst>
              <a:ext uri="{FF2B5EF4-FFF2-40B4-BE49-F238E27FC236}">
                <a16:creationId xmlns:a16="http://schemas.microsoft.com/office/drawing/2014/main" id="{B9CC7606-0A9B-9A53-41C3-D53212951441}"/>
              </a:ext>
            </a:extLst>
          </p:cNvPr>
          <p:cNvCxnSpPr/>
          <p:nvPr/>
        </p:nvCxnSpPr>
        <p:spPr bwMode="auto">
          <a:xfrm>
            <a:off x="1616546" y="3259645"/>
            <a:ext cx="3360" cy="64147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363636"/>
            </a:solidFill>
            <a:prstDash val="solid"/>
            <a:round/>
            <a:headEnd type="arrow" w="med" len="med"/>
            <a:tailEnd type="none"/>
          </a:ln>
          <a:effectLst/>
        </p:spPr>
      </p:cxnSp>
      <p:cxnSp>
        <p:nvCxnSpPr>
          <p:cNvPr id="18" name="Straight Arrow Connector 19">
            <a:extLst>
              <a:ext uri="{FF2B5EF4-FFF2-40B4-BE49-F238E27FC236}">
                <a16:creationId xmlns:a16="http://schemas.microsoft.com/office/drawing/2014/main" id="{05C72A2D-5941-33DE-B583-C8D453DB7FB4}"/>
              </a:ext>
            </a:extLst>
          </p:cNvPr>
          <p:cNvCxnSpPr/>
          <p:nvPr/>
        </p:nvCxnSpPr>
        <p:spPr bwMode="auto">
          <a:xfrm flipH="1">
            <a:off x="7218677" y="4670637"/>
            <a:ext cx="1160012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363636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7777298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8C9AF-2444-D0FE-A2A9-7A69810CA4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4C7F9-D543-EDCA-D16B-AD7045769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55527"/>
            <a:ext cx="11135632" cy="443198"/>
          </a:xfrm>
        </p:spPr>
        <p:txBody>
          <a:bodyPr/>
          <a:lstStyle/>
          <a:p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전문가 활용</a:t>
            </a:r>
            <a:endParaRPr lang="en-US" altLang="ko-KR" b="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53D6BABB-CD36-447E-A562-F2ABDC7367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406764"/>
              </p:ext>
            </p:extLst>
          </p:nvPr>
        </p:nvGraphicFramePr>
        <p:xfrm>
          <a:off x="479425" y="1878895"/>
          <a:ext cx="4595495" cy="445279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95495">
                  <a:extLst>
                    <a:ext uri="{9D8B030D-6E8A-4147-A177-3AD203B41FA5}">
                      <a16:colId xmlns:a16="http://schemas.microsoft.com/office/drawing/2014/main" val="4002335402"/>
                    </a:ext>
                  </a:extLst>
                </a:gridCol>
              </a:tblGrid>
              <a:tr h="322541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G-HACCP </a:t>
                      </a:r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요구사항 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4622306"/>
                  </a:ext>
                </a:extLst>
              </a:tr>
              <a:tr h="32254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글로벌 </a:t>
                      </a:r>
                      <a:r>
                        <a:rPr lang="ko-KR" altLang="en-US" sz="1400" b="1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해썹</a:t>
                      </a:r>
                      <a:r>
                        <a:rPr lang="en-US" altLang="ko-KR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(Global HACCP) </a:t>
                      </a:r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팀 구성 등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3203861"/>
                  </a:ext>
                </a:extLst>
              </a:tr>
              <a:tr h="725277">
                <a:tc>
                  <a:txBody>
                    <a:bodyPr/>
                    <a:lstStyle/>
                    <a:p>
                      <a:pPr marL="251460" marR="0" indent="-251460" algn="just" fontAlgn="base" latinLnBrk="1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글로벌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해썹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(Global HACCP)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을 </a:t>
                      </a:r>
                      <a:r>
                        <a:rPr lang="ko-KR" altLang="en-US" sz="1200" u="sng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효과적으로 수행할 수 있는 충분한 인력을 확보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하고 글로벌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해썹팀을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구성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운영하여야 한다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625287"/>
                  </a:ext>
                </a:extLst>
              </a:tr>
              <a:tr h="37590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품질 관리</a:t>
                      </a: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2370167"/>
                  </a:ext>
                </a:extLst>
              </a:tr>
              <a:tr h="624356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제품이 수출 </a:t>
                      </a:r>
                      <a:r>
                        <a:rPr lang="ko-KR" altLang="en-US" sz="1200" u="sng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판매 국가의 법적 요구사항에 부합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하도록 제조 라인별로 단위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규격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수량 등을 포함한 규격 관리 절차를 수립하고 운영  하여야 한다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  <a:endParaRPr lang="ko-KR" altLang="en-US" sz="14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9829394"/>
                  </a:ext>
                </a:extLst>
              </a:tr>
              <a:tr h="3759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알레르기 유발물질 관리 전략</a:t>
                      </a: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907857"/>
                  </a:ext>
                </a:extLst>
              </a:tr>
              <a:tr h="536320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ko-KR" altLang="en-US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알레르기 유발물질 관리 계획을 수립하고</a:t>
                      </a:r>
                      <a:r>
                        <a:rPr lang="en-US" altLang="ko-KR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관련 </a:t>
                      </a:r>
                      <a:r>
                        <a:rPr lang="ko-KR" altLang="en-US" sz="1200" b="0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</a:t>
                      </a:r>
                      <a:r>
                        <a:rPr lang="en-US" altLang="ko-KR" sz="1200" b="0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‧</a:t>
                      </a:r>
                      <a:r>
                        <a:rPr lang="ko-KR" altLang="en-US" sz="1200" b="0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규제 등을 주기적으로</a:t>
                      </a:r>
                      <a:r>
                        <a:rPr lang="ko-KR" altLang="en-US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200" b="0" u="sng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확인하는 검증 절차를 </a:t>
                      </a:r>
                      <a:r>
                        <a:rPr lang="ko-KR" altLang="en-US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수립</a:t>
                      </a:r>
                      <a:r>
                        <a:rPr lang="en-US" altLang="ko-KR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‧</a:t>
                      </a:r>
                      <a:r>
                        <a:rPr lang="ko-KR" altLang="en-US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시행하여야 한다</a:t>
                      </a:r>
                      <a:r>
                        <a:rPr lang="en-US" altLang="ko-KR" sz="1200" b="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  <a:endParaRPr lang="ko-KR" altLang="en-US" sz="14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3751748"/>
                  </a:ext>
                </a:extLst>
              </a:tr>
              <a:tr h="375906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제품 표시 검증</a:t>
                      </a: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825852"/>
                  </a:ext>
                </a:extLst>
              </a:tr>
              <a:tr h="725991">
                <a:tc>
                  <a:txBody>
                    <a:bodyPr/>
                    <a:lstStyle/>
                    <a:p>
                      <a:pPr marL="261620" marR="0" indent="-261620" algn="just" fontAlgn="base" latinLnBrk="1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제품의 표시사항이 </a:t>
                      </a:r>
                      <a:r>
                        <a:rPr lang="ko-KR" altLang="en-US" sz="1200" u="sng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법적 요구사항</a:t>
                      </a:r>
                      <a:r>
                        <a:rPr lang="en-US" altLang="ko-KR" sz="1200" u="sng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u="sng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수출국가 포함</a:t>
                      </a:r>
                      <a:r>
                        <a:rPr lang="en-US" altLang="ko-KR" sz="1200" u="sng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1200" u="sng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과 일치 여부를 검증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하는 절차를 수립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‧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시행하여야 한다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</a:p>
                  </a:txBody>
                  <a:tcPr marL="71882" marR="71882" marT="71882" marB="71882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5539763"/>
                  </a:ext>
                </a:extLst>
              </a:tr>
            </a:tbl>
          </a:graphicData>
        </a:graphic>
      </p:graphicFrame>
      <p:pic>
        <p:nvPicPr>
          <p:cNvPr id="9" name="그림 8">
            <a:extLst>
              <a:ext uri="{FF2B5EF4-FFF2-40B4-BE49-F238E27FC236}">
                <a16:creationId xmlns:a16="http://schemas.microsoft.com/office/drawing/2014/main" id="{915DED52-6B06-3157-6BE5-D59709EBF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8275" y="4604120"/>
            <a:ext cx="2312329" cy="1766281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21A20AD-6442-ADCB-71F6-AE32F7D38803}"/>
              </a:ext>
            </a:extLst>
          </p:cNvPr>
          <p:cNvSpPr txBox="1">
            <a:spLocks/>
          </p:cNvSpPr>
          <p:nvPr/>
        </p:nvSpPr>
        <p:spPr>
          <a:xfrm>
            <a:off x="441056" y="1370739"/>
            <a:ext cx="9327784" cy="336142"/>
          </a:xfrm>
          <a:prstGeom prst="rect">
            <a:avLst/>
          </a:prstGeom>
        </p:spPr>
        <p:txBody>
          <a:bodyPr wrap="square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457200" latinLnBrk="1"/>
            <a:r>
              <a:rPr lang="en-US" altLang="ko-KR" sz="1600" b="1" kern="100" spc="-60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GLOBAL SGS SERVICE</a:t>
            </a:r>
            <a:r>
              <a:rPr lang="ko-KR" altLang="ko-KR" sz="1600" b="1" kern="100" spc="-60" dirty="0">
                <a:solidFill>
                  <a:schemeClr val="tx2"/>
                </a:solidFill>
                <a:latin typeface="Calibri" panose="020F0502020204030204"/>
                <a:ea typeface="맑은 고딕" panose="020B0503020000020004" pitchFamily="50" charset="-127"/>
                <a:cs typeface="Times New Roman" panose="02020603050405020304" pitchFamily="18" charset="0"/>
              </a:rPr>
              <a:t>┃</a:t>
            </a:r>
            <a:r>
              <a:rPr lang="ko-KR" altLang="ko-KR" sz="1600" b="1" kern="100" spc="-60" dirty="0">
                <a:solidFill>
                  <a:srgbClr val="2383C6"/>
                </a:solidFill>
                <a:latin typeface="Calibri" panose="020F0502020204030204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1600" b="1" kern="100" spc="-60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Global Network</a:t>
            </a:r>
            <a:r>
              <a:rPr lang="ko-KR" altLang="ko-KR" sz="1600" b="1" kern="100" spc="-60" dirty="0">
                <a:solidFill>
                  <a:srgbClr val="404040"/>
                </a:solidFill>
                <a:latin typeface="Calibri" panose="020F0502020204030204"/>
                <a:ea typeface="맑은 고딕" panose="020B0503020000020004" pitchFamily="50" charset="-127"/>
                <a:cs typeface="Times New Roman" panose="02020603050405020304" pitchFamily="18" charset="0"/>
              </a:rPr>
              <a:t>를 통한 국내외 최신 법규 확인 및 이슈 대응</a:t>
            </a:r>
            <a:endParaRPr lang="ko-KR" altLang="ko-KR" sz="1600" kern="1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35256170-56C5-4F85-D661-04770EC3C5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8057" y="2075229"/>
            <a:ext cx="3466383" cy="2396576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582604FA-4239-3C18-48DA-5AF626DBE6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9800" y="2075229"/>
            <a:ext cx="3105875" cy="239657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D0E0718-973E-29B8-E0D0-D235AB9059AC}"/>
              </a:ext>
            </a:extLst>
          </p:cNvPr>
          <p:cNvSpPr txBox="1"/>
          <p:nvPr/>
        </p:nvSpPr>
        <p:spPr>
          <a:xfrm>
            <a:off x="5388057" y="1750620"/>
            <a:ext cx="644786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altLang="ko-KR" sz="14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Food Laboratory Network</a:t>
            </a:r>
            <a:endParaRPr lang="ko-KR" altLang="en-US" sz="14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7797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20FA01-9151-83D6-6F76-4E7CF3F21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92BD501B-7BB1-D709-C053-A827A6DBF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2234" y="359609"/>
            <a:ext cx="9082058" cy="443198"/>
          </a:xfrm>
        </p:spPr>
        <p:txBody>
          <a:bodyPr/>
          <a:lstStyle/>
          <a:p>
            <a:r>
              <a:rPr lang="ko-KR" altLang="en-US" sz="3200" b="1" dirty="0">
                <a:solidFill>
                  <a:srgbClr val="FF66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강사소개</a:t>
            </a:r>
            <a:endParaRPr lang="ko-KR" altLang="en-US" sz="3000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9B02C0D-6925-71AD-F560-CD042720BBC1}"/>
              </a:ext>
            </a:extLst>
          </p:cNvPr>
          <p:cNvSpPr/>
          <p:nvPr/>
        </p:nvSpPr>
        <p:spPr>
          <a:xfrm>
            <a:off x="3460711" y="2152354"/>
            <a:ext cx="7397910" cy="351848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>
              <a:spcAft>
                <a:spcPts val="974"/>
              </a:spcAft>
              <a:tabLst>
                <a:tab pos="0" algn="l"/>
              </a:tabLst>
            </a:pPr>
            <a:r>
              <a:rPr lang="ko-KR" altLang="en-US" sz="3200" b="1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김 수 민 </a:t>
            </a:r>
            <a:r>
              <a:rPr lang="en-US" sz="3200" b="1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SOOMIN KIM</a:t>
            </a:r>
            <a:endParaRPr lang="en-US" sz="3200" spc="-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spcAft>
                <a:spcPts val="974"/>
              </a:spcAft>
              <a:tabLst>
                <a:tab pos="0" algn="l"/>
              </a:tabLst>
            </a:pPr>
            <a:r>
              <a:rPr lang="ko-KR" altLang="en-US" sz="1800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식품 심사원</a:t>
            </a:r>
            <a:r>
              <a:rPr lang="en-US" sz="1800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800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강사</a:t>
            </a:r>
            <a:endParaRPr lang="en-US" sz="1800" spc="-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spcAft>
                <a:spcPts val="974"/>
              </a:spcAft>
              <a:tabLst>
                <a:tab pos="0" algn="l"/>
              </a:tabLst>
            </a:pPr>
            <a:r>
              <a:rPr lang="en-US" sz="1800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SGS Korea Co., Ltd.</a:t>
            </a:r>
          </a:p>
          <a:p>
            <a:pPr>
              <a:spcAft>
                <a:spcPts val="974"/>
              </a:spcAft>
              <a:tabLst>
                <a:tab pos="0" algn="l"/>
              </a:tabLst>
            </a:pPr>
            <a:r>
              <a:rPr lang="en-US" altLang="ko-KR" sz="1800" spc="-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S</a:t>
            </a:r>
            <a:r>
              <a:rPr lang="en-US" sz="1800" spc="-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oomin.kim@sgs.com</a:t>
            </a:r>
          </a:p>
          <a:p>
            <a:pPr>
              <a:spcAft>
                <a:spcPts val="974"/>
              </a:spcAft>
              <a:tabLst>
                <a:tab pos="0" algn="l"/>
              </a:tabLst>
            </a:pPr>
            <a:endParaRPr lang="en-US" sz="1800" spc="-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spcAft>
                <a:spcPts val="974"/>
              </a:spcAft>
              <a:tabLst>
                <a:tab pos="0" algn="l"/>
              </a:tabLst>
            </a:pPr>
            <a:r>
              <a:rPr lang="en-US" sz="1800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ISO/FSSC 22000, SQF, HACCP, PCQI, ISO 9001, 2nd Food Audit</a:t>
            </a:r>
          </a:p>
          <a:p>
            <a:pPr>
              <a:spcAft>
                <a:spcPts val="974"/>
              </a:spcAft>
              <a:tabLst>
                <a:tab pos="0" algn="l"/>
              </a:tabLst>
            </a:pPr>
            <a:r>
              <a:rPr lang="ko-KR" altLang="en-US" sz="1800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식품기사</a:t>
            </a:r>
            <a:r>
              <a:rPr lang="en-US" sz="1800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800" spc="-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위생사</a:t>
            </a:r>
            <a:r>
              <a:rPr lang="en-US" sz="1800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800" spc="-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영양사</a:t>
            </a:r>
            <a:endParaRPr lang="en-US" sz="1800" spc="-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3" name="Picture 2" descr="프로필 사진">
            <a:extLst>
              <a:ext uri="{FF2B5EF4-FFF2-40B4-BE49-F238E27FC236}">
                <a16:creationId xmlns:a16="http://schemas.microsoft.com/office/drawing/2014/main" id="{D0F4BBC2-1024-497B-19AA-4F4AC7F13B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6" y="2152354"/>
            <a:ext cx="2528887" cy="2528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9318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31867F-8AD0-31CA-7DEB-071CED6FC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2AB01-E148-1D01-2919-26F57A73F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55527"/>
            <a:ext cx="10939689" cy="443198"/>
          </a:xfrm>
        </p:spPr>
        <p:txBody>
          <a:bodyPr/>
          <a:lstStyle/>
          <a:p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전문가 활용</a:t>
            </a:r>
            <a:endParaRPr lang="en-US" altLang="ko-KR" b="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TextBox 63">
            <a:extLst>
              <a:ext uri="{FF2B5EF4-FFF2-40B4-BE49-F238E27FC236}">
                <a16:creationId xmlns:a16="http://schemas.microsoft.com/office/drawing/2014/main" id="{9D3E4C52-34CF-EBD4-42B1-D5817A5788A6}"/>
              </a:ext>
            </a:extLst>
          </p:cNvPr>
          <p:cNvSpPr txBox="1"/>
          <p:nvPr/>
        </p:nvSpPr>
        <p:spPr>
          <a:xfrm>
            <a:off x="1277999" y="1682969"/>
            <a:ext cx="470462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defTabSz="457200"/>
            <a:r>
              <a:rPr lang="en-US" altLang="ko-KR" sz="1400" dirty="0">
                <a:solidFill>
                  <a:schemeClr val="tx1"/>
                </a:solidFill>
                <a:latin typeface="Montserrat SemiBold" panose="00000700000000000000" pitchFamily="2" charset="0"/>
              </a:rPr>
              <a:t>DIGICOMPLY: </a:t>
            </a:r>
            <a:r>
              <a:rPr lang="ko-KR" altLang="en-US" sz="14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법규 관리</a:t>
            </a:r>
            <a:r>
              <a:rPr lang="en-US" altLang="ko-KR" sz="14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글로벌 성분</a:t>
            </a:r>
            <a:r>
              <a:rPr lang="en-US" altLang="ko-KR" sz="14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Risk</a:t>
            </a:r>
            <a:r>
              <a:rPr lang="ko-KR" altLang="en-US" sz="14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모니터링</a:t>
            </a:r>
            <a:endParaRPr lang="en-US" altLang="ko-KR" sz="14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l" defTabSz="457200"/>
            <a:r>
              <a:rPr lang="en-US" altLang="ko-KR" sz="1400" b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1400" b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활용 기업</a:t>
            </a:r>
            <a:r>
              <a:rPr lang="en-US" altLang="ko-KR" sz="1400" b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400" b="0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네슬레</a:t>
            </a:r>
            <a:r>
              <a:rPr lang="en-US" altLang="ko-KR" sz="1400" b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MARS, </a:t>
            </a:r>
            <a:r>
              <a:rPr lang="ko-KR" altLang="en-US" sz="1400" b="0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유니레버</a:t>
            </a:r>
            <a:r>
              <a:rPr lang="en-US" altLang="ko-KR" sz="1400" b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Pepsi, </a:t>
            </a:r>
            <a:r>
              <a:rPr lang="ko-KR" altLang="en-US" sz="1400" b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스타벅스 등</a:t>
            </a:r>
          </a:p>
        </p:txBody>
      </p:sp>
      <p:sp>
        <p:nvSpPr>
          <p:cNvPr id="10" name="Rounded Rectangle 90">
            <a:extLst>
              <a:ext uri="{FF2B5EF4-FFF2-40B4-BE49-F238E27FC236}">
                <a16:creationId xmlns:a16="http://schemas.microsoft.com/office/drawing/2014/main" id="{D1691F2A-4580-FEBE-AB0B-BE477B3B5387}"/>
              </a:ext>
            </a:extLst>
          </p:cNvPr>
          <p:cNvSpPr/>
          <p:nvPr/>
        </p:nvSpPr>
        <p:spPr>
          <a:xfrm>
            <a:off x="479425" y="1438653"/>
            <a:ext cx="711948" cy="711945"/>
          </a:xfrm>
          <a:prstGeom prst="ellipse">
            <a:avLst/>
          </a:prstGeom>
          <a:solidFill>
            <a:sysClr val="windowText" lastClr="000000">
              <a:lumMod val="50000"/>
              <a:lumOff val="50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5400000" algn="ctr" rotWithShape="0">
              <a:srgbClr val="000000">
                <a:alpha val="73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74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SemiBold" panose="00000700000000000000" pitchFamily="2" charset="0"/>
              <a:ea typeface="+mn-ea"/>
              <a:cs typeface="+mn-cs"/>
            </a:endParaRPr>
          </a:p>
        </p:txBody>
      </p:sp>
      <p:grpSp>
        <p:nvGrpSpPr>
          <p:cNvPr id="11" name="Graphic 129">
            <a:extLst>
              <a:ext uri="{FF2B5EF4-FFF2-40B4-BE49-F238E27FC236}">
                <a16:creationId xmlns:a16="http://schemas.microsoft.com/office/drawing/2014/main" id="{404B5212-7D3B-3243-0CAE-F6770BA94E96}"/>
              </a:ext>
            </a:extLst>
          </p:cNvPr>
          <p:cNvGrpSpPr/>
          <p:nvPr/>
        </p:nvGrpSpPr>
        <p:grpSpPr>
          <a:xfrm>
            <a:off x="637919" y="1611424"/>
            <a:ext cx="403272" cy="403278"/>
            <a:chOff x="8759076" y="2326083"/>
            <a:chExt cx="464457" cy="464464"/>
          </a:xfrm>
          <a:solidFill>
            <a:sysClr val="window" lastClr="FFFFFF"/>
          </a:solidFill>
        </p:grpSpPr>
        <p:sp>
          <p:nvSpPr>
            <p:cNvPr id="12" name="Freeform 376">
              <a:extLst>
                <a:ext uri="{FF2B5EF4-FFF2-40B4-BE49-F238E27FC236}">
                  <a16:creationId xmlns:a16="http://schemas.microsoft.com/office/drawing/2014/main" id="{8F7F73DA-0758-BC7F-5897-D63365181DA4}"/>
                </a:ext>
              </a:extLst>
            </p:cNvPr>
            <p:cNvSpPr/>
            <p:nvPr/>
          </p:nvSpPr>
          <p:spPr>
            <a:xfrm>
              <a:off x="8759076" y="2326083"/>
              <a:ext cx="464457" cy="464464"/>
            </a:xfrm>
            <a:custGeom>
              <a:avLst/>
              <a:gdLst>
                <a:gd name="connsiteX0" fmla="*/ 442638 w 464457"/>
                <a:gd name="connsiteY0" fmla="*/ 154021 h 464464"/>
                <a:gd name="connsiteX1" fmla="*/ 464457 w 464457"/>
                <a:gd name="connsiteY1" fmla="*/ 95562 h 464464"/>
                <a:gd name="connsiteX2" fmla="*/ 359954 w 464457"/>
                <a:gd name="connsiteY2" fmla="*/ 0 h 464464"/>
                <a:gd name="connsiteX3" fmla="*/ 299024 w 464457"/>
                <a:gd name="connsiteY3" fmla="*/ 17919 h 464464"/>
                <a:gd name="connsiteX4" fmla="*/ 232228 w 464457"/>
                <a:gd name="connsiteY4" fmla="*/ 7740 h 464464"/>
                <a:gd name="connsiteX5" fmla="*/ 7741 w 464457"/>
                <a:gd name="connsiteY5" fmla="*/ 232228 h 464464"/>
                <a:gd name="connsiteX6" fmla="*/ 7741 w 464457"/>
                <a:gd name="connsiteY6" fmla="*/ 232229 h 464464"/>
                <a:gd name="connsiteX7" fmla="*/ 7741 w 464457"/>
                <a:gd name="connsiteY7" fmla="*/ 232229 h 464464"/>
                <a:gd name="connsiteX8" fmla="*/ 7741 w 464457"/>
                <a:gd name="connsiteY8" fmla="*/ 232229 h 464464"/>
                <a:gd name="connsiteX9" fmla="*/ 19301 w 464457"/>
                <a:gd name="connsiteY9" fmla="*/ 303392 h 464464"/>
                <a:gd name="connsiteX10" fmla="*/ 0 w 464457"/>
                <a:gd name="connsiteY10" fmla="*/ 358754 h 464464"/>
                <a:gd name="connsiteX11" fmla="*/ 104503 w 464457"/>
                <a:gd name="connsiteY11" fmla="*/ 454324 h 464464"/>
                <a:gd name="connsiteX12" fmla="*/ 145014 w 464457"/>
                <a:gd name="connsiteY12" fmla="*/ 446861 h 464464"/>
                <a:gd name="connsiteX13" fmla="*/ 160584 w 464457"/>
                <a:gd name="connsiteY13" fmla="*/ 454003 h 464464"/>
                <a:gd name="connsiteX14" fmla="*/ 187737 w 464457"/>
                <a:gd name="connsiteY14" fmla="*/ 462020 h 464464"/>
                <a:gd name="connsiteX15" fmla="*/ 196661 w 464457"/>
                <a:gd name="connsiteY15" fmla="*/ 463805 h 464464"/>
                <a:gd name="connsiteX16" fmla="*/ 200176 w 464457"/>
                <a:gd name="connsiteY16" fmla="*/ 464380 h 464464"/>
                <a:gd name="connsiteX17" fmla="*/ 208932 w 464457"/>
                <a:gd name="connsiteY17" fmla="*/ 455466 h 464464"/>
                <a:gd name="connsiteX18" fmla="*/ 232209 w 464457"/>
                <a:gd name="connsiteY18" fmla="*/ 456715 h 464464"/>
                <a:gd name="connsiteX19" fmla="*/ 232229 w 464457"/>
                <a:gd name="connsiteY19" fmla="*/ 456715 h 464464"/>
                <a:gd name="connsiteX20" fmla="*/ 232249 w 464457"/>
                <a:gd name="connsiteY20" fmla="*/ 456715 h 464464"/>
                <a:gd name="connsiteX21" fmla="*/ 456716 w 464457"/>
                <a:gd name="connsiteY21" fmla="*/ 232229 h 464464"/>
                <a:gd name="connsiteX22" fmla="*/ 456716 w 464457"/>
                <a:gd name="connsiteY22" fmla="*/ 232229 h 464464"/>
                <a:gd name="connsiteX23" fmla="*/ 456716 w 464457"/>
                <a:gd name="connsiteY23" fmla="*/ 232229 h 464464"/>
                <a:gd name="connsiteX24" fmla="*/ 456716 w 464457"/>
                <a:gd name="connsiteY24" fmla="*/ 232228 h 464464"/>
                <a:gd name="connsiteX25" fmla="*/ 442638 w 464457"/>
                <a:gd name="connsiteY25" fmla="*/ 154021 h 464464"/>
                <a:gd name="connsiteX26" fmla="*/ 392431 w 464457"/>
                <a:gd name="connsiteY26" fmla="*/ 366448 h 464464"/>
                <a:gd name="connsiteX27" fmla="*/ 329559 w 464457"/>
                <a:gd name="connsiteY27" fmla="*/ 334393 h 464464"/>
                <a:gd name="connsiteX28" fmla="*/ 348235 w 464457"/>
                <a:gd name="connsiteY28" fmla="*/ 239969 h 464464"/>
                <a:gd name="connsiteX29" fmla="*/ 441076 w 464457"/>
                <a:gd name="connsiteY29" fmla="*/ 239969 h 464464"/>
                <a:gd name="connsiteX30" fmla="*/ 392431 w 464457"/>
                <a:gd name="connsiteY30" fmla="*/ 366448 h 464464"/>
                <a:gd name="connsiteX31" fmla="*/ 193229 w 464457"/>
                <a:gd name="connsiteY31" fmla="*/ 409255 h 464464"/>
                <a:gd name="connsiteX32" fmla="*/ 203466 w 464457"/>
                <a:gd name="connsiteY32" fmla="*/ 389475 h 464464"/>
                <a:gd name="connsiteX33" fmla="*/ 209006 w 464457"/>
                <a:gd name="connsiteY33" fmla="*/ 358762 h 464464"/>
                <a:gd name="connsiteX34" fmla="*/ 209006 w 464457"/>
                <a:gd name="connsiteY34" fmla="*/ 358759 h 464464"/>
                <a:gd name="connsiteX35" fmla="*/ 209006 w 464457"/>
                <a:gd name="connsiteY35" fmla="*/ 358756 h 464464"/>
                <a:gd name="connsiteX36" fmla="*/ 174099 w 464457"/>
                <a:gd name="connsiteY36" fmla="*/ 287470 h 464464"/>
                <a:gd name="connsiteX37" fmla="*/ 104503 w 464457"/>
                <a:gd name="connsiteY37" fmla="*/ 263193 h 464464"/>
                <a:gd name="connsiteX38" fmla="*/ 101838 w 464457"/>
                <a:gd name="connsiteY38" fmla="*/ 263225 h 464464"/>
                <a:gd name="connsiteX39" fmla="*/ 101214 w 464457"/>
                <a:gd name="connsiteY39" fmla="*/ 263246 h 464464"/>
                <a:gd name="connsiteX40" fmla="*/ 99241 w 464457"/>
                <a:gd name="connsiteY40" fmla="*/ 263314 h 464464"/>
                <a:gd name="connsiteX41" fmla="*/ 97689 w 464457"/>
                <a:gd name="connsiteY41" fmla="*/ 263402 h 464464"/>
                <a:gd name="connsiteX42" fmla="*/ 96681 w 464457"/>
                <a:gd name="connsiteY42" fmla="*/ 263460 h 464464"/>
                <a:gd name="connsiteX43" fmla="*/ 94509 w 464457"/>
                <a:gd name="connsiteY43" fmla="*/ 263631 h 464464"/>
                <a:gd name="connsiteX44" fmla="*/ 94155 w 464457"/>
                <a:gd name="connsiteY44" fmla="*/ 263660 h 464464"/>
                <a:gd name="connsiteX45" fmla="*/ 31462 w 464457"/>
                <a:gd name="connsiteY45" fmla="*/ 290413 h 464464"/>
                <a:gd name="connsiteX46" fmla="*/ 23367 w 464457"/>
                <a:gd name="connsiteY46" fmla="*/ 239971 h 464464"/>
                <a:gd name="connsiteX47" fmla="*/ 123842 w 464457"/>
                <a:gd name="connsiteY47" fmla="*/ 239971 h 464464"/>
                <a:gd name="connsiteX48" fmla="*/ 123858 w 464457"/>
                <a:gd name="connsiteY48" fmla="*/ 239972 h 464464"/>
                <a:gd name="connsiteX49" fmla="*/ 123873 w 464457"/>
                <a:gd name="connsiteY49" fmla="*/ 239971 h 464464"/>
                <a:gd name="connsiteX50" fmla="*/ 224488 w 464457"/>
                <a:gd name="connsiteY50" fmla="*/ 239971 h 464464"/>
                <a:gd name="connsiteX51" fmla="*/ 224488 w 464457"/>
                <a:gd name="connsiteY51" fmla="*/ 441083 h 464464"/>
                <a:gd name="connsiteX52" fmla="*/ 199415 w 464457"/>
                <a:gd name="connsiteY52" fmla="*/ 438606 h 464464"/>
                <a:gd name="connsiteX53" fmla="*/ 193229 w 464457"/>
                <a:gd name="connsiteY53" fmla="*/ 409255 h 464464"/>
                <a:gd name="connsiteX54" fmla="*/ 76251 w 464457"/>
                <a:gd name="connsiteY54" fmla="*/ 93125 h 464464"/>
                <a:gd name="connsiteX55" fmla="*/ 137582 w 464457"/>
                <a:gd name="connsiteY55" fmla="*/ 123305 h 464464"/>
                <a:gd name="connsiteX56" fmla="*/ 116222 w 464457"/>
                <a:gd name="connsiteY56" fmla="*/ 224487 h 464464"/>
                <a:gd name="connsiteX57" fmla="*/ 23381 w 464457"/>
                <a:gd name="connsiteY57" fmla="*/ 224487 h 464464"/>
                <a:gd name="connsiteX58" fmla="*/ 76251 w 464457"/>
                <a:gd name="connsiteY58" fmla="*/ 93125 h 464464"/>
                <a:gd name="connsiteX59" fmla="*/ 224488 w 464457"/>
                <a:gd name="connsiteY59" fmla="*/ 139222 h 464464"/>
                <a:gd name="connsiteX60" fmla="*/ 224488 w 464457"/>
                <a:gd name="connsiteY60" fmla="*/ 224488 h 464464"/>
                <a:gd name="connsiteX61" fmla="*/ 131708 w 464457"/>
                <a:gd name="connsiteY61" fmla="*/ 224488 h 464464"/>
                <a:gd name="connsiteX62" fmla="*/ 152379 w 464457"/>
                <a:gd name="connsiteY62" fmla="*/ 128042 h 464464"/>
                <a:gd name="connsiteX63" fmla="*/ 224488 w 464457"/>
                <a:gd name="connsiteY63" fmla="*/ 139222 h 464464"/>
                <a:gd name="connsiteX64" fmla="*/ 158823 w 464457"/>
                <a:gd name="connsiteY64" fmla="*/ 113769 h 464464"/>
                <a:gd name="connsiteX65" fmla="*/ 224488 w 464457"/>
                <a:gd name="connsiteY65" fmla="*/ 28077 h 464464"/>
                <a:gd name="connsiteX66" fmla="*/ 224488 w 464457"/>
                <a:gd name="connsiteY66" fmla="*/ 123734 h 464464"/>
                <a:gd name="connsiteX67" fmla="*/ 158823 w 464457"/>
                <a:gd name="connsiteY67" fmla="*/ 113769 h 464464"/>
                <a:gd name="connsiteX68" fmla="*/ 143886 w 464457"/>
                <a:gd name="connsiteY68" fmla="*/ 109099 h 464464"/>
                <a:gd name="connsiteX69" fmla="*/ 87187 w 464457"/>
                <a:gd name="connsiteY69" fmla="*/ 81755 h 464464"/>
                <a:gd name="connsiteX70" fmla="*/ 204885 w 464457"/>
                <a:gd name="connsiteY70" fmla="*/ 25003 h 464464"/>
                <a:gd name="connsiteX71" fmla="*/ 143886 w 464457"/>
                <a:gd name="connsiteY71" fmla="*/ 109099 h 464464"/>
                <a:gd name="connsiteX72" fmla="*/ 239969 w 464457"/>
                <a:gd name="connsiteY72" fmla="*/ 436380 h 464464"/>
                <a:gd name="connsiteX73" fmla="*/ 239969 w 464457"/>
                <a:gd name="connsiteY73" fmla="*/ 332982 h 464464"/>
                <a:gd name="connsiteX74" fmla="*/ 308830 w 464457"/>
                <a:gd name="connsiteY74" fmla="*/ 343882 h 464464"/>
                <a:gd name="connsiteX75" fmla="*/ 239969 w 464457"/>
                <a:gd name="connsiteY75" fmla="*/ 436380 h 464464"/>
                <a:gd name="connsiteX76" fmla="*/ 239969 w 464457"/>
                <a:gd name="connsiteY76" fmla="*/ 317494 h 464464"/>
                <a:gd name="connsiteX77" fmla="*/ 239969 w 464457"/>
                <a:gd name="connsiteY77" fmla="*/ 239970 h 464464"/>
                <a:gd name="connsiteX78" fmla="*/ 332749 w 464457"/>
                <a:gd name="connsiteY78" fmla="*/ 239970 h 464464"/>
                <a:gd name="connsiteX79" fmla="*/ 314844 w 464457"/>
                <a:gd name="connsiteY79" fmla="*/ 329513 h 464464"/>
                <a:gd name="connsiteX80" fmla="*/ 239969 w 464457"/>
                <a:gd name="connsiteY80" fmla="*/ 317494 h 464464"/>
                <a:gd name="connsiteX81" fmla="*/ 448975 w 464457"/>
                <a:gd name="connsiteY81" fmla="*/ 95562 h 464464"/>
                <a:gd name="connsiteX82" fmla="*/ 428591 w 464457"/>
                <a:gd name="connsiteY82" fmla="*/ 146543 h 464464"/>
                <a:gd name="connsiteX83" fmla="*/ 428048 w 464457"/>
                <a:gd name="connsiteY83" fmla="*/ 147054 h 464464"/>
                <a:gd name="connsiteX84" fmla="*/ 372282 w 464457"/>
                <a:gd name="connsiteY84" fmla="*/ 174883 h 464464"/>
                <a:gd name="connsiteX85" fmla="*/ 372256 w 464457"/>
                <a:gd name="connsiteY85" fmla="*/ 174886 h 464464"/>
                <a:gd name="connsiteX86" fmla="*/ 369968 w 464457"/>
                <a:gd name="connsiteY86" fmla="*/ 175144 h 464464"/>
                <a:gd name="connsiteX87" fmla="*/ 369755 w 464457"/>
                <a:gd name="connsiteY87" fmla="*/ 175166 h 464464"/>
                <a:gd name="connsiteX88" fmla="*/ 367632 w 464457"/>
                <a:gd name="connsiteY88" fmla="*/ 175351 h 464464"/>
                <a:gd name="connsiteX89" fmla="*/ 367284 w 464457"/>
                <a:gd name="connsiteY89" fmla="*/ 175379 h 464464"/>
                <a:gd name="connsiteX90" fmla="*/ 365244 w 464457"/>
                <a:gd name="connsiteY90" fmla="*/ 175506 h 464464"/>
                <a:gd name="connsiteX91" fmla="*/ 364837 w 464457"/>
                <a:gd name="connsiteY91" fmla="*/ 175529 h 464464"/>
                <a:gd name="connsiteX92" fmla="*/ 362723 w 464457"/>
                <a:gd name="connsiteY92" fmla="*/ 175608 h 464464"/>
                <a:gd name="connsiteX93" fmla="*/ 362403 w 464457"/>
                <a:gd name="connsiteY93" fmla="*/ 175619 h 464464"/>
                <a:gd name="connsiteX94" fmla="*/ 359953 w 464457"/>
                <a:gd name="connsiteY94" fmla="*/ 175650 h 464464"/>
                <a:gd name="connsiteX95" fmla="*/ 321871 w 464457"/>
                <a:gd name="connsiteY95" fmla="*/ 167949 h 464464"/>
                <a:gd name="connsiteX96" fmla="*/ 314795 w 464457"/>
                <a:gd name="connsiteY96" fmla="*/ 168466 h 464464"/>
                <a:gd name="connsiteX97" fmla="*/ 298342 w 464457"/>
                <a:gd name="connsiteY97" fmla="*/ 176350 h 464464"/>
                <a:gd name="connsiteX98" fmla="*/ 279080 w 464457"/>
                <a:gd name="connsiteY98" fmla="*/ 182360 h 464464"/>
                <a:gd name="connsiteX99" fmla="*/ 286907 w 464457"/>
                <a:gd name="connsiteY99" fmla="*/ 144566 h 464464"/>
                <a:gd name="connsiteX100" fmla="*/ 286933 w 464457"/>
                <a:gd name="connsiteY100" fmla="*/ 143873 h 464464"/>
                <a:gd name="connsiteX101" fmla="*/ 285450 w 464457"/>
                <a:gd name="connsiteY101" fmla="*/ 139372 h 464464"/>
                <a:gd name="connsiteX102" fmla="*/ 275378 w 464457"/>
                <a:gd name="connsiteY102" fmla="*/ 120562 h 464464"/>
                <a:gd name="connsiteX103" fmla="*/ 270933 w 464457"/>
                <a:gd name="connsiteY103" fmla="*/ 95567 h 464464"/>
                <a:gd name="connsiteX104" fmla="*/ 270968 w 464457"/>
                <a:gd name="connsiteY104" fmla="*/ 93355 h 464464"/>
                <a:gd name="connsiteX105" fmla="*/ 270992 w 464457"/>
                <a:gd name="connsiteY105" fmla="*/ 92800 h 464464"/>
                <a:gd name="connsiteX106" fmla="*/ 271071 w 464457"/>
                <a:gd name="connsiteY106" fmla="*/ 91131 h 464464"/>
                <a:gd name="connsiteX107" fmla="*/ 271113 w 464457"/>
                <a:gd name="connsiteY107" fmla="*/ 90536 h 464464"/>
                <a:gd name="connsiteX108" fmla="*/ 271245 w 464457"/>
                <a:gd name="connsiteY108" fmla="*/ 88882 h 464464"/>
                <a:gd name="connsiteX109" fmla="*/ 271296 w 464457"/>
                <a:gd name="connsiteY109" fmla="*/ 88364 h 464464"/>
                <a:gd name="connsiteX110" fmla="*/ 271494 w 464457"/>
                <a:gd name="connsiteY110" fmla="*/ 86587 h 464464"/>
                <a:gd name="connsiteX111" fmla="*/ 271540 w 464457"/>
                <a:gd name="connsiteY111" fmla="*/ 86225 h 464464"/>
                <a:gd name="connsiteX112" fmla="*/ 271833 w 464457"/>
                <a:gd name="connsiteY112" fmla="*/ 84194 h 464464"/>
                <a:gd name="connsiteX113" fmla="*/ 271846 w 464457"/>
                <a:gd name="connsiteY113" fmla="*/ 84108 h 464464"/>
                <a:gd name="connsiteX114" fmla="*/ 304845 w 464457"/>
                <a:gd name="connsiteY114" fmla="*/ 32781 h 464464"/>
                <a:gd name="connsiteX115" fmla="*/ 305631 w 464457"/>
                <a:gd name="connsiteY115" fmla="*/ 32133 h 464464"/>
                <a:gd name="connsiteX116" fmla="*/ 359954 w 464457"/>
                <a:gd name="connsiteY116" fmla="*/ 15482 h 464464"/>
                <a:gd name="connsiteX117" fmla="*/ 448975 w 464457"/>
                <a:gd name="connsiteY117" fmla="*/ 95562 h 464464"/>
                <a:gd name="connsiteX118" fmla="*/ 255943 w 464457"/>
                <a:gd name="connsiteY118" fmla="*/ 86272 h 464464"/>
                <a:gd name="connsiteX119" fmla="*/ 255932 w 464457"/>
                <a:gd name="connsiteY119" fmla="*/ 86383 h 464464"/>
                <a:gd name="connsiteX120" fmla="*/ 255733 w 464457"/>
                <a:gd name="connsiteY120" fmla="*/ 88534 h 464464"/>
                <a:gd name="connsiteX121" fmla="*/ 255699 w 464457"/>
                <a:gd name="connsiteY121" fmla="*/ 89024 h 464464"/>
                <a:gd name="connsiteX122" fmla="*/ 255579 w 464457"/>
                <a:gd name="connsiteY122" fmla="*/ 90838 h 464464"/>
                <a:gd name="connsiteX123" fmla="*/ 255538 w 464457"/>
                <a:gd name="connsiteY123" fmla="*/ 91823 h 464464"/>
                <a:gd name="connsiteX124" fmla="*/ 255485 w 464457"/>
                <a:gd name="connsiteY124" fmla="*/ 93180 h 464464"/>
                <a:gd name="connsiteX125" fmla="*/ 255454 w 464457"/>
                <a:gd name="connsiteY125" fmla="*/ 95414 h 464464"/>
                <a:gd name="connsiteX126" fmla="*/ 255452 w 464457"/>
                <a:gd name="connsiteY126" fmla="*/ 95562 h 464464"/>
                <a:gd name="connsiteX127" fmla="*/ 255452 w 464457"/>
                <a:gd name="connsiteY127" fmla="*/ 95565 h 464464"/>
                <a:gd name="connsiteX128" fmla="*/ 255452 w 464457"/>
                <a:gd name="connsiteY128" fmla="*/ 95569 h 464464"/>
                <a:gd name="connsiteX129" fmla="*/ 260334 w 464457"/>
                <a:gd name="connsiteY129" fmla="*/ 124460 h 464464"/>
                <a:gd name="connsiteX130" fmla="*/ 271230 w 464457"/>
                <a:gd name="connsiteY130" fmla="*/ 146064 h 464464"/>
                <a:gd name="connsiteX131" fmla="*/ 257685 w 464457"/>
                <a:gd name="connsiteY131" fmla="*/ 188085 h 464464"/>
                <a:gd name="connsiteX132" fmla="*/ 255430 w 464457"/>
                <a:gd name="connsiteY132" fmla="*/ 193671 h 464464"/>
                <a:gd name="connsiteX133" fmla="*/ 264282 w 464457"/>
                <a:gd name="connsiteY133" fmla="*/ 201189 h 464464"/>
                <a:gd name="connsiteX134" fmla="*/ 267797 w 464457"/>
                <a:gd name="connsiteY134" fmla="*/ 200614 h 464464"/>
                <a:gd name="connsiteX135" fmla="*/ 276721 w 464457"/>
                <a:gd name="connsiteY135" fmla="*/ 198828 h 464464"/>
                <a:gd name="connsiteX136" fmla="*/ 303874 w 464457"/>
                <a:gd name="connsiteY136" fmla="*/ 190812 h 464464"/>
                <a:gd name="connsiteX137" fmla="*/ 319445 w 464457"/>
                <a:gd name="connsiteY137" fmla="*/ 183670 h 464464"/>
                <a:gd name="connsiteX138" fmla="*/ 359956 w 464457"/>
                <a:gd name="connsiteY138" fmla="*/ 191133 h 464464"/>
                <a:gd name="connsiteX139" fmla="*/ 360927 w 464457"/>
                <a:gd name="connsiteY139" fmla="*/ 191122 h 464464"/>
                <a:gd name="connsiteX140" fmla="*/ 362498 w 464457"/>
                <a:gd name="connsiteY140" fmla="*/ 191104 h 464464"/>
                <a:gd name="connsiteX141" fmla="*/ 363893 w 464457"/>
                <a:gd name="connsiteY141" fmla="*/ 191059 h 464464"/>
                <a:gd name="connsiteX142" fmla="*/ 365044 w 464457"/>
                <a:gd name="connsiteY142" fmla="*/ 191019 h 464464"/>
                <a:gd name="connsiteX143" fmla="*/ 366605 w 464457"/>
                <a:gd name="connsiteY143" fmla="*/ 190934 h 464464"/>
                <a:gd name="connsiteX144" fmla="*/ 367554 w 464457"/>
                <a:gd name="connsiteY144" fmla="*/ 190879 h 464464"/>
                <a:gd name="connsiteX145" fmla="*/ 369258 w 464457"/>
                <a:gd name="connsiteY145" fmla="*/ 190751 h 464464"/>
                <a:gd name="connsiteX146" fmla="*/ 370030 w 464457"/>
                <a:gd name="connsiteY146" fmla="*/ 190689 h 464464"/>
                <a:gd name="connsiteX147" fmla="*/ 371870 w 464457"/>
                <a:gd name="connsiteY147" fmla="*/ 190510 h 464464"/>
                <a:gd name="connsiteX148" fmla="*/ 372465 w 464457"/>
                <a:gd name="connsiteY148" fmla="*/ 190448 h 464464"/>
                <a:gd name="connsiteX149" fmla="*/ 374453 w 464457"/>
                <a:gd name="connsiteY149" fmla="*/ 190212 h 464464"/>
                <a:gd name="connsiteX150" fmla="*/ 374853 w 464457"/>
                <a:gd name="connsiteY150" fmla="*/ 190162 h 464464"/>
                <a:gd name="connsiteX151" fmla="*/ 377008 w 464457"/>
                <a:gd name="connsiteY151" fmla="*/ 189859 h 464464"/>
                <a:gd name="connsiteX152" fmla="*/ 377184 w 464457"/>
                <a:gd name="connsiteY152" fmla="*/ 189832 h 464464"/>
                <a:gd name="connsiteX153" fmla="*/ 430489 w 464457"/>
                <a:gd name="connsiteY153" fmla="*/ 166085 h 464464"/>
                <a:gd name="connsiteX154" fmla="*/ 441088 w 464457"/>
                <a:gd name="connsiteY154" fmla="*/ 224489 h 464464"/>
                <a:gd name="connsiteX155" fmla="*/ 340615 w 464457"/>
                <a:gd name="connsiteY155" fmla="*/ 224489 h 464464"/>
                <a:gd name="connsiteX156" fmla="*/ 340599 w 464457"/>
                <a:gd name="connsiteY156" fmla="*/ 224488 h 464464"/>
                <a:gd name="connsiteX157" fmla="*/ 340584 w 464457"/>
                <a:gd name="connsiteY157" fmla="*/ 224489 h 464464"/>
                <a:gd name="connsiteX158" fmla="*/ 239969 w 464457"/>
                <a:gd name="connsiteY158" fmla="*/ 224489 h 464464"/>
                <a:gd name="connsiteX159" fmla="*/ 239969 w 464457"/>
                <a:gd name="connsiteY159" fmla="*/ 131626 h 464464"/>
                <a:gd name="connsiteX160" fmla="*/ 239971 w 464457"/>
                <a:gd name="connsiteY160" fmla="*/ 131596 h 464464"/>
                <a:gd name="connsiteX161" fmla="*/ 239969 w 464457"/>
                <a:gd name="connsiteY161" fmla="*/ 131565 h 464464"/>
                <a:gd name="connsiteX162" fmla="*/ 239969 w 464457"/>
                <a:gd name="connsiteY162" fmla="*/ 23371 h 464464"/>
                <a:gd name="connsiteX163" fmla="*/ 284149 w 464457"/>
                <a:gd name="connsiteY163" fmla="*/ 29777 h 464464"/>
                <a:gd name="connsiteX164" fmla="*/ 255943 w 464457"/>
                <a:gd name="connsiteY164" fmla="*/ 86272 h 464464"/>
                <a:gd name="connsiteX165" fmla="*/ 166114 w 464457"/>
                <a:gd name="connsiteY165" fmla="*/ 439542 h 464464"/>
                <a:gd name="connsiteX166" fmla="*/ 149661 w 464457"/>
                <a:gd name="connsiteY166" fmla="*/ 431658 h 464464"/>
                <a:gd name="connsiteX167" fmla="*/ 142586 w 464457"/>
                <a:gd name="connsiteY167" fmla="*/ 431141 h 464464"/>
                <a:gd name="connsiteX168" fmla="*/ 104503 w 464457"/>
                <a:gd name="connsiteY168" fmla="*/ 438842 h 464464"/>
                <a:gd name="connsiteX169" fmla="*/ 15482 w 464457"/>
                <a:gd name="connsiteY169" fmla="*/ 358754 h 464464"/>
                <a:gd name="connsiteX170" fmla="*/ 33163 w 464457"/>
                <a:gd name="connsiteY170" fmla="*/ 310871 h 464464"/>
                <a:gd name="connsiteX171" fmla="*/ 33947 w 464457"/>
                <a:gd name="connsiteY171" fmla="*/ 310074 h 464464"/>
                <a:gd name="connsiteX172" fmla="*/ 93999 w 464457"/>
                <a:gd name="connsiteY172" fmla="*/ 279231 h 464464"/>
                <a:gd name="connsiteX173" fmla="*/ 94287 w 464457"/>
                <a:gd name="connsiteY173" fmla="*/ 279201 h 464464"/>
                <a:gd name="connsiteX174" fmla="*/ 96369 w 464457"/>
                <a:gd name="connsiteY174" fmla="*/ 279010 h 464464"/>
                <a:gd name="connsiteX175" fmla="*/ 96961 w 464457"/>
                <a:gd name="connsiteY175" fmla="*/ 278963 h 464464"/>
                <a:gd name="connsiteX176" fmla="*/ 98761 w 464457"/>
                <a:gd name="connsiteY176" fmla="*/ 278845 h 464464"/>
                <a:gd name="connsiteX177" fmla="*/ 99530 w 464457"/>
                <a:gd name="connsiteY177" fmla="*/ 278801 h 464464"/>
                <a:gd name="connsiteX178" fmla="*/ 101213 w 464457"/>
                <a:gd name="connsiteY178" fmla="*/ 278735 h 464464"/>
                <a:gd name="connsiteX179" fmla="*/ 102047 w 464457"/>
                <a:gd name="connsiteY179" fmla="*/ 278707 h 464464"/>
                <a:gd name="connsiteX180" fmla="*/ 104051 w 464457"/>
                <a:gd name="connsiteY180" fmla="*/ 278681 h 464464"/>
                <a:gd name="connsiteX181" fmla="*/ 104503 w 464457"/>
                <a:gd name="connsiteY181" fmla="*/ 278675 h 464464"/>
                <a:gd name="connsiteX182" fmla="*/ 164646 w 464457"/>
                <a:gd name="connsiteY182" fmla="*/ 299733 h 464464"/>
                <a:gd name="connsiteX183" fmla="*/ 193523 w 464457"/>
                <a:gd name="connsiteY183" fmla="*/ 358758 h 464464"/>
                <a:gd name="connsiteX184" fmla="*/ 189053 w 464457"/>
                <a:gd name="connsiteY184" fmla="*/ 383825 h 464464"/>
                <a:gd name="connsiteX185" fmla="*/ 179006 w 464457"/>
                <a:gd name="connsiteY185" fmla="*/ 402563 h 464464"/>
                <a:gd name="connsiteX186" fmla="*/ 177534 w 464457"/>
                <a:gd name="connsiteY186" fmla="*/ 406858 h 464464"/>
                <a:gd name="connsiteX187" fmla="*/ 177523 w 464457"/>
                <a:gd name="connsiteY187" fmla="*/ 407066 h 464464"/>
                <a:gd name="connsiteX188" fmla="*/ 177530 w 464457"/>
                <a:gd name="connsiteY188" fmla="*/ 407240 h 464464"/>
                <a:gd name="connsiteX189" fmla="*/ 177549 w 464457"/>
                <a:gd name="connsiteY189" fmla="*/ 407758 h 464464"/>
                <a:gd name="connsiteX190" fmla="*/ 185376 w 464457"/>
                <a:gd name="connsiteY190" fmla="*/ 445553 h 464464"/>
                <a:gd name="connsiteX191" fmla="*/ 166114 w 464457"/>
                <a:gd name="connsiteY191" fmla="*/ 439542 h 464464"/>
                <a:gd name="connsiteX192" fmla="*/ 259574 w 464457"/>
                <a:gd name="connsiteY192" fmla="*/ 439453 h 464464"/>
                <a:gd name="connsiteX193" fmla="*/ 323635 w 464457"/>
                <a:gd name="connsiteY193" fmla="*/ 348718 h 464464"/>
                <a:gd name="connsiteX194" fmla="*/ 381936 w 464457"/>
                <a:gd name="connsiteY194" fmla="*/ 378052 h 464464"/>
                <a:gd name="connsiteX195" fmla="*/ 259574 w 464457"/>
                <a:gd name="connsiteY195" fmla="*/ 439453 h 46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</a:cxnLst>
              <a:rect l="l" t="t" r="r" b="b"/>
              <a:pathLst>
                <a:path w="464457" h="464464">
                  <a:moveTo>
                    <a:pt x="442638" y="154021"/>
                  </a:moveTo>
                  <a:cubicBezTo>
                    <a:pt x="456305" y="137883"/>
                    <a:pt x="464457" y="117622"/>
                    <a:pt x="464457" y="95562"/>
                  </a:cubicBezTo>
                  <a:cubicBezTo>
                    <a:pt x="464457" y="42613"/>
                    <a:pt x="417506" y="0"/>
                    <a:pt x="359954" y="0"/>
                  </a:cubicBezTo>
                  <a:cubicBezTo>
                    <a:pt x="337249" y="0"/>
                    <a:pt x="316197" y="6637"/>
                    <a:pt x="299024" y="17919"/>
                  </a:cubicBezTo>
                  <a:cubicBezTo>
                    <a:pt x="277503" y="11207"/>
                    <a:pt x="255075" y="7740"/>
                    <a:pt x="232228" y="7740"/>
                  </a:cubicBezTo>
                  <a:cubicBezTo>
                    <a:pt x="108248" y="7740"/>
                    <a:pt x="7741" y="108247"/>
                    <a:pt x="7741" y="232228"/>
                  </a:cubicBezTo>
                  <a:cubicBezTo>
                    <a:pt x="7741" y="232228"/>
                    <a:pt x="7741" y="232228"/>
                    <a:pt x="7741" y="232229"/>
                  </a:cubicBezTo>
                  <a:cubicBezTo>
                    <a:pt x="7741" y="232229"/>
                    <a:pt x="7741" y="232229"/>
                    <a:pt x="7741" y="232229"/>
                  </a:cubicBezTo>
                  <a:cubicBezTo>
                    <a:pt x="7741" y="232229"/>
                    <a:pt x="7741" y="232229"/>
                    <a:pt x="7741" y="232229"/>
                  </a:cubicBezTo>
                  <a:cubicBezTo>
                    <a:pt x="7741" y="256679"/>
                    <a:pt x="11681" y="280621"/>
                    <a:pt x="19301" y="303392"/>
                  </a:cubicBezTo>
                  <a:cubicBezTo>
                    <a:pt x="7155" y="318991"/>
                    <a:pt x="0" y="338085"/>
                    <a:pt x="0" y="358754"/>
                  </a:cubicBezTo>
                  <a:cubicBezTo>
                    <a:pt x="0" y="411709"/>
                    <a:pt x="46949" y="454324"/>
                    <a:pt x="104503" y="454324"/>
                  </a:cubicBezTo>
                  <a:cubicBezTo>
                    <a:pt x="118576" y="454324"/>
                    <a:pt x="132285" y="451760"/>
                    <a:pt x="145014" y="446861"/>
                  </a:cubicBezTo>
                  <a:cubicBezTo>
                    <a:pt x="149737" y="449476"/>
                    <a:pt x="154953" y="451850"/>
                    <a:pt x="160584" y="454003"/>
                  </a:cubicBezTo>
                  <a:cubicBezTo>
                    <a:pt x="169268" y="457324"/>
                    <a:pt x="178507" y="459968"/>
                    <a:pt x="187737" y="462020"/>
                  </a:cubicBezTo>
                  <a:cubicBezTo>
                    <a:pt x="190963" y="462736"/>
                    <a:pt x="193962" y="463329"/>
                    <a:pt x="196661" y="463805"/>
                  </a:cubicBezTo>
                  <a:cubicBezTo>
                    <a:pt x="198304" y="464095"/>
                    <a:pt x="199500" y="464284"/>
                    <a:pt x="200176" y="464380"/>
                  </a:cubicBezTo>
                  <a:cubicBezTo>
                    <a:pt x="205769" y="465175"/>
                    <a:pt x="209689" y="460209"/>
                    <a:pt x="208932" y="455466"/>
                  </a:cubicBezTo>
                  <a:cubicBezTo>
                    <a:pt x="216683" y="456286"/>
                    <a:pt x="224444" y="456714"/>
                    <a:pt x="232209" y="456715"/>
                  </a:cubicBezTo>
                  <a:cubicBezTo>
                    <a:pt x="232215" y="456715"/>
                    <a:pt x="232221" y="456715"/>
                    <a:pt x="232229" y="456715"/>
                  </a:cubicBezTo>
                  <a:cubicBezTo>
                    <a:pt x="232236" y="456715"/>
                    <a:pt x="232242" y="456715"/>
                    <a:pt x="232249" y="456715"/>
                  </a:cubicBezTo>
                  <a:cubicBezTo>
                    <a:pt x="356220" y="456704"/>
                    <a:pt x="456715" y="356203"/>
                    <a:pt x="456716" y="232229"/>
                  </a:cubicBezTo>
                  <a:cubicBezTo>
                    <a:pt x="456716" y="232229"/>
                    <a:pt x="456716" y="232229"/>
                    <a:pt x="456716" y="232229"/>
                  </a:cubicBezTo>
                  <a:cubicBezTo>
                    <a:pt x="456716" y="232229"/>
                    <a:pt x="456716" y="232229"/>
                    <a:pt x="456716" y="232229"/>
                  </a:cubicBezTo>
                  <a:cubicBezTo>
                    <a:pt x="456716" y="232229"/>
                    <a:pt x="456716" y="232229"/>
                    <a:pt x="456716" y="232228"/>
                  </a:cubicBezTo>
                  <a:cubicBezTo>
                    <a:pt x="456716" y="205246"/>
                    <a:pt x="451899" y="178889"/>
                    <a:pt x="442638" y="154021"/>
                  </a:cubicBezTo>
                  <a:close/>
                  <a:moveTo>
                    <a:pt x="392431" y="366448"/>
                  </a:moveTo>
                  <a:cubicBezTo>
                    <a:pt x="372796" y="353164"/>
                    <a:pt x="351699" y="342408"/>
                    <a:pt x="329559" y="334393"/>
                  </a:cubicBezTo>
                  <a:cubicBezTo>
                    <a:pt x="340913" y="304658"/>
                    <a:pt x="347358" y="272818"/>
                    <a:pt x="348235" y="239969"/>
                  </a:cubicBezTo>
                  <a:lnTo>
                    <a:pt x="441076" y="239969"/>
                  </a:lnTo>
                  <a:cubicBezTo>
                    <a:pt x="439325" y="288049"/>
                    <a:pt x="421340" y="331980"/>
                    <a:pt x="392431" y="366448"/>
                  </a:cubicBezTo>
                  <a:close/>
                  <a:moveTo>
                    <a:pt x="193229" y="409255"/>
                  </a:moveTo>
                  <a:cubicBezTo>
                    <a:pt x="197473" y="403030"/>
                    <a:pt x="200896" y="396395"/>
                    <a:pt x="203466" y="389475"/>
                  </a:cubicBezTo>
                  <a:cubicBezTo>
                    <a:pt x="207093" y="379705"/>
                    <a:pt x="209006" y="369363"/>
                    <a:pt x="209006" y="358762"/>
                  </a:cubicBezTo>
                  <a:cubicBezTo>
                    <a:pt x="209006" y="358761"/>
                    <a:pt x="209006" y="358759"/>
                    <a:pt x="209006" y="358759"/>
                  </a:cubicBezTo>
                  <a:cubicBezTo>
                    <a:pt x="209006" y="358758"/>
                    <a:pt x="209006" y="358757"/>
                    <a:pt x="209006" y="358756"/>
                  </a:cubicBezTo>
                  <a:cubicBezTo>
                    <a:pt x="209006" y="330360"/>
                    <a:pt x="195498" y="304942"/>
                    <a:pt x="174099" y="287470"/>
                  </a:cubicBezTo>
                  <a:cubicBezTo>
                    <a:pt x="155595" y="272360"/>
                    <a:pt x="131191" y="263193"/>
                    <a:pt x="104503" y="263193"/>
                  </a:cubicBezTo>
                  <a:cubicBezTo>
                    <a:pt x="103613" y="263193"/>
                    <a:pt x="102724" y="263204"/>
                    <a:pt x="101838" y="263225"/>
                  </a:cubicBezTo>
                  <a:cubicBezTo>
                    <a:pt x="101629" y="263229"/>
                    <a:pt x="101422" y="263240"/>
                    <a:pt x="101214" y="263246"/>
                  </a:cubicBezTo>
                  <a:cubicBezTo>
                    <a:pt x="100556" y="263265"/>
                    <a:pt x="99897" y="263284"/>
                    <a:pt x="99241" y="263314"/>
                  </a:cubicBezTo>
                  <a:cubicBezTo>
                    <a:pt x="98723" y="263338"/>
                    <a:pt x="98206" y="263372"/>
                    <a:pt x="97689" y="263402"/>
                  </a:cubicBezTo>
                  <a:cubicBezTo>
                    <a:pt x="97354" y="263422"/>
                    <a:pt x="97016" y="263437"/>
                    <a:pt x="96681" y="263460"/>
                  </a:cubicBezTo>
                  <a:cubicBezTo>
                    <a:pt x="95955" y="263509"/>
                    <a:pt x="95232" y="263568"/>
                    <a:pt x="94509" y="263631"/>
                  </a:cubicBezTo>
                  <a:cubicBezTo>
                    <a:pt x="94391" y="263641"/>
                    <a:pt x="94273" y="263649"/>
                    <a:pt x="94155" y="263660"/>
                  </a:cubicBezTo>
                  <a:cubicBezTo>
                    <a:pt x="69882" y="265845"/>
                    <a:pt x="48007" y="275633"/>
                    <a:pt x="31462" y="290413"/>
                  </a:cubicBezTo>
                  <a:cubicBezTo>
                    <a:pt x="26730" y="274097"/>
                    <a:pt x="23998" y="257194"/>
                    <a:pt x="23367" y="239971"/>
                  </a:cubicBezTo>
                  <a:lnTo>
                    <a:pt x="123842" y="239971"/>
                  </a:lnTo>
                  <a:cubicBezTo>
                    <a:pt x="123848" y="239971"/>
                    <a:pt x="123852" y="239972"/>
                    <a:pt x="123858" y="239972"/>
                  </a:cubicBezTo>
                  <a:cubicBezTo>
                    <a:pt x="123863" y="239972"/>
                    <a:pt x="123868" y="239971"/>
                    <a:pt x="123873" y="239971"/>
                  </a:cubicBezTo>
                  <a:lnTo>
                    <a:pt x="224488" y="239971"/>
                  </a:lnTo>
                  <a:lnTo>
                    <a:pt x="224488" y="441083"/>
                  </a:lnTo>
                  <a:cubicBezTo>
                    <a:pt x="216129" y="440764"/>
                    <a:pt x="207768" y="439936"/>
                    <a:pt x="199415" y="438606"/>
                  </a:cubicBezTo>
                  <a:cubicBezTo>
                    <a:pt x="196349" y="430568"/>
                    <a:pt x="194320" y="420413"/>
                    <a:pt x="193229" y="409255"/>
                  </a:cubicBezTo>
                  <a:close/>
                  <a:moveTo>
                    <a:pt x="76251" y="93125"/>
                  </a:moveTo>
                  <a:cubicBezTo>
                    <a:pt x="95478" y="105639"/>
                    <a:pt x="116049" y="115762"/>
                    <a:pt x="137582" y="123305"/>
                  </a:cubicBezTo>
                  <a:cubicBezTo>
                    <a:pt x="124562" y="154954"/>
                    <a:pt x="117167" y="189137"/>
                    <a:pt x="116222" y="224487"/>
                  </a:cubicBezTo>
                  <a:lnTo>
                    <a:pt x="23381" y="224487"/>
                  </a:lnTo>
                  <a:cubicBezTo>
                    <a:pt x="25215" y="174107"/>
                    <a:pt x="44876" y="128283"/>
                    <a:pt x="76251" y="93125"/>
                  </a:cubicBezTo>
                  <a:close/>
                  <a:moveTo>
                    <a:pt x="224488" y="139222"/>
                  </a:moveTo>
                  <a:lnTo>
                    <a:pt x="224488" y="224488"/>
                  </a:lnTo>
                  <a:lnTo>
                    <a:pt x="131708" y="224488"/>
                  </a:lnTo>
                  <a:cubicBezTo>
                    <a:pt x="132660" y="190765"/>
                    <a:pt x="139819" y="158176"/>
                    <a:pt x="152379" y="128042"/>
                  </a:cubicBezTo>
                  <a:cubicBezTo>
                    <a:pt x="175593" y="134773"/>
                    <a:pt x="199784" y="138563"/>
                    <a:pt x="224488" y="139222"/>
                  </a:cubicBezTo>
                  <a:close/>
                  <a:moveTo>
                    <a:pt x="158823" y="113769"/>
                  </a:moveTo>
                  <a:cubicBezTo>
                    <a:pt x="174611" y="81339"/>
                    <a:pt x="196859" y="52178"/>
                    <a:pt x="224488" y="28077"/>
                  </a:cubicBezTo>
                  <a:lnTo>
                    <a:pt x="224488" y="123734"/>
                  </a:lnTo>
                  <a:cubicBezTo>
                    <a:pt x="202013" y="123102"/>
                    <a:pt x="179998" y="119720"/>
                    <a:pt x="158823" y="113769"/>
                  </a:cubicBezTo>
                  <a:close/>
                  <a:moveTo>
                    <a:pt x="143886" y="109099"/>
                  </a:moveTo>
                  <a:cubicBezTo>
                    <a:pt x="124021" y="102245"/>
                    <a:pt x="105009" y="93080"/>
                    <a:pt x="87187" y="81755"/>
                  </a:cubicBezTo>
                  <a:cubicBezTo>
                    <a:pt x="118590" y="51479"/>
                    <a:pt x="159439" y="30942"/>
                    <a:pt x="204885" y="25003"/>
                  </a:cubicBezTo>
                  <a:cubicBezTo>
                    <a:pt x="179449" y="49246"/>
                    <a:pt x="158829" y="77756"/>
                    <a:pt x="143886" y="109099"/>
                  </a:cubicBezTo>
                  <a:close/>
                  <a:moveTo>
                    <a:pt x="239969" y="436380"/>
                  </a:moveTo>
                  <a:lnTo>
                    <a:pt x="239969" y="332982"/>
                  </a:lnTo>
                  <a:cubicBezTo>
                    <a:pt x="263579" y="333648"/>
                    <a:pt x="286680" y="337350"/>
                    <a:pt x="308830" y="343882"/>
                  </a:cubicBezTo>
                  <a:cubicBezTo>
                    <a:pt x="292911" y="379041"/>
                    <a:pt x="269518" y="410605"/>
                    <a:pt x="239969" y="436380"/>
                  </a:cubicBezTo>
                  <a:close/>
                  <a:moveTo>
                    <a:pt x="239969" y="317494"/>
                  </a:moveTo>
                  <a:lnTo>
                    <a:pt x="239969" y="239970"/>
                  </a:lnTo>
                  <a:lnTo>
                    <a:pt x="332749" y="239970"/>
                  </a:lnTo>
                  <a:cubicBezTo>
                    <a:pt x="331870" y="271134"/>
                    <a:pt x="325689" y="301329"/>
                    <a:pt x="314844" y="329513"/>
                  </a:cubicBezTo>
                  <a:cubicBezTo>
                    <a:pt x="290790" y="322262"/>
                    <a:pt x="265659" y="318179"/>
                    <a:pt x="239969" y="317494"/>
                  </a:cubicBezTo>
                  <a:close/>
                  <a:moveTo>
                    <a:pt x="448975" y="95562"/>
                  </a:moveTo>
                  <a:cubicBezTo>
                    <a:pt x="448975" y="114888"/>
                    <a:pt x="441333" y="132670"/>
                    <a:pt x="428591" y="146543"/>
                  </a:cubicBezTo>
                  <a:cubicBezTo>
                    <a:pt x="428407" y="146707"/>
                    <a:pt x="428221" y="146869"/>
                    <a:pt x="428048" y="147054"/>
                  </a:cubicBezTo>
                  <a:cubicBezTo>
                    <a:pt x="413861" y="162225"/>
                    <a:pt x="394101" y="172149"/>
                    <a:pt x="372282" y="174883"/>
                  </a:cubicBezTo>
                  <a:cubicBezTo>
                    <a:pt x="372273" y="174883"/>
                    <a:pt x="372264" y="174885"/>
                    <a:pt x="372256" y="174886"/>
                  </a:cubicBezTo>
                  <a:cubicBezTo>
                    <a:pt x="371496" y="174981"/>
                    <a:pt x="370733" y="175066"/>
                    <a:pt x="369968" y="175144"/>
                  </a:cubicBezTo>
                  <a:cubicBezTo>
                    <a:pt x="369896" y="175151"/>
                    <a:pt x="369826" y="175159"/>
                    <a:pt x="369755" y="175166"/>
                  </a:cubicBezTo>
                  <a:cubicBezTo>
                    <a:pt x="369049" y="175235"/>
                    <a:pt x="368342" y="175296"/>
                    <a:pt x="367632" y="175351"/>
                  </a:cubicBezTo>
                  <a:cubicBezTo>
                    <a:pt x="367516" y="175360"/>
                    <a:pt x="367401" y="175370"/>
                    <a:pt x="367284" y="175379"/>
                  </a:cubicBezTo>
                  <a:cubicBezTo>
                    <a:pt x="366605" y="175429"/>
                    <a:pt x="365925" y="175470"/>
                    <a:pt x="365244" y="175506"/>
                  </a:cubicBezTo>
                  <a:cubicBezTo>
                    <a:pt x="365108" y="175513"/>
                    <a:pt x="364973" y="175522"/>
                    <a:pt x="364837" y="175529"/>
                  </a:cubicBezTo>
                  <a:cubicBezTo>
                    <a:pt x="364134" y="175564"/>
                    <a:pt x="363429" y="175589"/>
                    <a:pt x="362723" y="175608"/>
                  </a:cubicBezTo>
                  <a:cubicBezTo>
                    <a:pt x="362617" y="175611"/>
                    <a:pt x="362511" y="175616"/>
                    <a:pt x="362403" y="175619"/>
                  </a:cubicBezTo>
                  <a:cubicBezTo>
                    <a:pt x="361589" y="175639"/>
                    <a:pt x="360772" y="175650"/>
                    <a:pt x="359953" y="175650"/>
                  </a:cubicBezTo>
                  <a:cubicBezTo>
                    <a:pt x="346620" y="175650"/>
                    <a:pt x="333697" y="172993"/>
                    <a:pt x="321871" y="167949"/>
                  </a:cubicBezTo>
                  <a:cubicBezTo>
                    <a:pt x="319567" y="166967"/>
                    <a:pt x="316930" y="167159"/>
                    <a:pt x="314795" y="168466"/>
                  </a:cubicBezTo>
                  <a:cubicBezTo>
                    <a:pt x="310085" y="171347"/>
                    <a:pt x="304542" y="173980"/>
                    <a:pt x="298342" y="176350"/>
                  </a:cubicBezTo>
                  <a:cubicBezTo>
                    <a:pt x="292204" y="178697"/>
                    <a:pt x="285686" y="180696"/>
                    <a:pt x="279080" y="182360"/>
                  </a:cubicBezTo>
                  <a:cubicBezTo>
                    <a:pt x="283261" y="172014"/>
                    <a:pt x="285705" y="159126"/>
                    <a:pt x="286907" y="144566"/>
                  </a:cubicBezTo>
                  <a:cubicBezTo>
                    <a:pt x="286926" y="144335"/>
                    <a:pt x="286935" y="144103"/>
                    <a:pt x="286933" y="143873"/>
                  </a:cubicBezTo>
                  <a:cubicBezTo>
                    <a:pt x="286921" y="142260"/>
                    <a:pt x="286406" y="140684"/>
                    <a:pt x="285450" y="139372"/>
                  </a:cubicBezTo>
                  <a:cubicBezTo>
                    <a:pt x="281172" y="133498"/>
                    <a:pt x="277799" y="127180"/>
                    <a:pt x="275378" y="120562"/>
                  </a:cubicBezTo>
                  <a:cubicBezTo>
                    <a:pt x="272462" y="112590"/>
                    <a:pt x="270933" y="104181"/>
                    <a:pt x="270933" y="95567"/>
                  </a:cubicBezTo>
                  <a:cubicBezTo>
                    <a:pt x="270933" y="94827"/>
                    <a:pt x="270945" y="94091"/>
                    <a:pt x="270968" y="93355"/>
                  </a:cubicBezTo>
                  <a:cubicBezTo>
                    <a:pt x="270973" y="93169"/>
                    <a:pt x="270984" y="92985"/>
                    <a:pt x="270992" y="92800"/>
                  </a:cubicBezTo>
                  <a:cubicBezTo>
                    <a:pt x="271012" y="92243"/>
                    <a:pt x="271037" y="91686"/>
                    <a:pt x="271071" y="91131"/>
                  </a:cubicBezTo>
                  <a:cubicBezTo>
                    <a:pt x="271083" y="90932"/>
                    <a:pt x="271100" y="90735"/>
                    <a:pt x="271113" y="90536"/>
                  </a:cubicBezTo>
                  <a:cubicBezTo>
                    <a:pt x="271151" y="89984"/>
                    <a:pt x="271194" y="89432"/>
                    <a:pt x="271245" y="88882"/>
                  </a:cubicBezTo>
                  <a:cubicBezTo>
                    <a:pt x="271261" y="88709"/>
                    <a:pt x="271278" y="88536"/>
                    <a:pt x="271296" y="88364"/>
                  </a:cubicBezTo>
                  <a:cubicBezTo>
                    <a:pt x="271354" y="87771"/>
                    <a:pt x="271420" y="87177"/>
                    <a:pt x="271494" y="86587"/>
                  </a:cubicBezTo>
                  <a:cubicBezTo>
                    <a:pt x="271510" y="86466"/>
                    <a:pt x="271525" y="86345"/>
                    <a:pt x="271540" y="86225"/>
                  </a:cubicBezTo>
                  <a:cubicBezTo>
                    <a:pt x="271628" y="85546"/>
                    <a:pt x="271726" y="84869"/>
                    <a:pt x="271833" y="84194"/>
                  </a:cubicBezTo>
                  <a:cubicBezTo>
                    <a:pt x="271837" y="84165"/>
                    <a:pt x="271842" y="84136"/>
                    <a:pt x="271846" y="84108"/>
                  </a:cubicBezTo>
                  <a:cubicBezTo>
                    <a:pt x="275096" y="63864"/>
                    <a:pt x="286873" y="45573"/>
                    <a:pt x="304845" y="32781"/>
                  </a:cubicBezTo>
                  <a:cubicBezTo>
                    <a:pt x="305129" y="32579"/>
                    <a:pt x="305385" y="32359"/>
                    <a:pt x="305631" y="32133"/>
                  </a:cubicBezTo>
                  <a:cubicBezTo>
                    <a:pt x="320643" y="21705"/>
                    <a:pt x="339467" y="15482"/>
                    <a:pt x="359954" y="15482"/>
                  </a:cubicBezTo>
                  <a:cubicBezTo>
                    <a:pt x="409273" y="15482"/>
                    <a:pt x="448975" y="51516"/>
                    <a:pt x="448975" y="95562"/>
                  </a:cubicBezTo>
                  <a:close/>
                  <a:moveTo>
                    <a:pt x="255943" y="86272"/>
                  </a:moveTo>
                  <a:cubicBezTo>
                    <a:pt x="255939" y="86309"/>
                    <a:pt x="255936" y="86345"/>
                    <a:pt x="255932" y="86383"/>
                  </a:cubicBezTo>
                  <a:cubicBezTo>
                    <a:pt x="255858" y="87097"/>
                    <a:pt x="255790" y="87814"/>
                    <a:pt x="255733" y="88534"/>
                  </a:cubicBezTo>
                  <a:cubicBezTo>
                    <a:pt x="255720" y="88698"/>
                    <a:pt x="255711" y="88861"/>
                    <a:pt x="255699" y="89024"/>
                  </a:cubicBezTo>
                  <a:cubicBezTo>
                    <a:pt x="255655" y="89628"/>
                    <a:pt x="255611" y="90231"/>
                    <a:pt x="255579" y="90838"/>
                  </a:cubicBezTo>
                  <a:cubicBezTo>
                    <a:pt x="255562" y="91165"/>
                    <a:pt x="255552" y="91494"/>
                    <a:pt x="255538" y="91823"/>
                  </a:cubicBezTo>
                  <a:cubicBezTo>
                    <a:pt x="255519" y="92275"/>
                    <a:pt x="255497" y="92726"/>
                    <a:pt x="255485" y="93180"/>
                  </a:cubicBezTo>
                  <a:cubicBezTo>
                    <a:pt x="255465" y="93923"/>
                    <a:pt x="255455" y="94668"/>
                    <a:pt x="255454" y="95414"/>
                  </a:cubicBezTo>
                  <a:cubicBezTo>
                    <a:pt x="255454" y="95463"/>
                    <a:pt x="255452" y="95512"/>
                    <a:pt x="255452" y="95562"/>
                  </a:cubicBezTo>
                  <a:cubicBezTo>
                    <a:pt x="255452" y="95563"/>
                    <a:pt x="255452" y="95564"/>
                    <a:pt x="255452" y="95565"/>
                  </a:cubicBezTo>
                  <a:cubicBezTo>
                    <a:pt x="255452" y="95567"/>
                    <a:pt x="255452" y="95567"/>
                    <a:pt x="255452" y="95569"/>
                  </a:cubicBezTo>
                  <a:cubicBezTo>
                    <a:pt x="255452" y="105512"/>
                    <a:pt x="257132" y="115230"/>
                    <a:pt x="260334" y="124460"/>
                  </a:cubicBezTo>
                  <a:cubicBezTo>
                    <a:pt x="262963" y="132041"/>
                    <a:pt x="266614" y="139294"/>
                    <a:pt x="271230" y="146064"/>
                  </a:cubicBezTo>
                  <a:cubicBezTo>
                    <a:pt x="269364" y="165280"/>
                    <a:pt x="264860" y="180818"/>
                    <a:pt x="257685" y="188085"/>
                  </a:cubicBezTo>
                  <a:cubicBezTo>
                    <a:pt x="256057" y="189733"/>
                    <a:pt x="255375" y="191733"/>
                    <a:pt x="255430" y="193671"/>
                  </a:cubicBezTo>
                  <a:cubicBezTo>
                    <a:pt x="255549" y="197936"/>
                    <a:pt x="259237" y="201905"/>
                    <a:pt x="264282" y="201189"/>
                  </a:cubicBezTo>
                  <a:cubicBezTo>
                    <a:pt x="264958" y="201093"/>
                    <a:pt x="266154" y="200904"/>
                    <a:pt x="267797" y="200614"/>
                  </a:cubicBezTo>
                  <a:cubicBezTo>
                    <a:pt x="270496" y="200137"/>
                    <a:pt x="273495" y="199545"/>
                    <a:pt x="276721" y="198828"/>
                  </a:cubicBezTo>
                  <a:cubicBezTo>
                    <a:pt x="285951" y="196777"/>
                    <a:pt x="295190" y="194132"/>
                    <a:pt x="303874" y="190812"/>
                  </a:cubicBezTo>
                  <a:cubicBezTo>
                    <a:pt x="309505" y="188658"/>
                    <a:pt x="314720" y="186285"/>
                    <a:pt x="319445" y="183670"/>
                  </a:cubicBezTo>
                  <a:cubicBezTo>
                    <a:pt x="332174" y="188570"/>
                    <a:pt x="345883" y="191133"/>
                    <a:pt x="359956" y="191133"/>
                  </a:cubicBezTo>
                  <a:cubicBezTo>
                    <a:pt x="360281" y="191133"/>
                    <a:pt x="360603" y="191125"/>
                    <a:pt x="360927" y="191122"/>
                  </a:cubicBezTo>
                  <a:cubicBezTo>
                    <a:pt x="361451" y="191118"/>
                    <a:pt x="361975" y="191116"/>
                    <a:pt x="362498" y="191104"/>
                  </a:cubicBezTo>
                  <a:cubicBezTo>
                    <a:pt x="362964" y="191094"/>
                    <a:pt x="363428" y="191075"/>
                    <a:pt x="363893" y="191059"/>
                  </a:cubicBezTo>
                  <a:cubicBezTo>
                    <a:pt x="364277" y="191046"/>
                    <a:pt x="364661" y="191036"/>
                    <a:pt x="365044" y="191019"/>
                  </a:cubicBezTo>
                  <a:cubicBezTo>
                    <a:pt x="365566" y="190996"/>
                    <a:pt x="366086" y="190964"/>
                    <a:pt x="366605" y="190934"/>
                  </a:cubicBezTo>
                  <a:cubicBezTo>
                    <a:pt x="366922" y="190916"/>
                    <a:pt x="367239" y="190900"/>
                    <a:pt x="367554" y="190879"/>
                  </a:cubicBezTo>
                  <a:cubicBezTo>
                    <a:pt x="368124" y="190842"/>
                    <a:pt x="368691" y="190797"/>
                    <a:pt x="369258" y="190751"/>
                  </a:cubicBezTo>
                  <a:cubicBezTo>
                    <a:pt x="369515" y="190730"/>
                    <a:pt x="369773" y="190711"/>
                    <a:pt x="370030" y="190689"/>
                  </a:cubicBezTo>
                  <a:cubicBezTo>
                    <a:pt x="370645" y="190635"/>
                    <a:pt x="371258" y="190573"/>
                    <a:pt x="371870" y="190510"/>
                  </a:cubicBezTo>
                  <a:cubicBezTo>
                    <a:pt x="372068" y="190489"/>
                    <a:pt x="372267" y="190470"/>
                    <a:pt x="372465" y="190448"/>
                  </a:cubicBezTo>
                  <a:cubicBezTo>
                    <a:pt x="373130" y="190376"/>
                    <a:pt x="373792" y="190296"/>
                    <a:pt x="374453" y="190212"/>
                  </a:cubicBezTo>
                  <a:cubicBezTo>
                    <a:pt x="374586" y="190195"/>
                    <a:pt x="374720" y="190179"/>
                    <a:pt x="374853" y="190162"/>
                  </a:cubicBezTo>
                  <a:cubicBezTo>
                    <a:pt x="375574" y="190067"/>
                    <a:pt x="376292" y="189967"/>
                    <a:pt x="377008" y="189859"/>
                  </a:cubicBezTo>
                  <a:cubicBezTo>
                    <a:pt x="377067" y="189850"/>
                    <a:pt x="377125" y="189841"/>
                    <a:pt x="377184" y="189832"/>
                  </a:cubicBezTo>
                  <a:cubicBezTo>
                    <a:pt x="397519" y="186745"/>
                    <a:pt x="415899" y="178289"/>
                    <a:pt x="430489" y="166085"/>
                  </a:cubicBezTo>
                  <a:cubicBezTo>
                    <a:pt x="436766" y="184849"/>
                    <a:pt x="440352" y="204453"/>
                    <a:pt x="441088" y="224489"/>
                  </a:cubicBezTo>
                  <a:lnTo>
                    <a:pt x="340615" y="224489"/>
                  </a:lnTo>
                  <a:cubicBezTo>
                    <a:pt x="340609" y="224489"/>
                    <a:pt x="340605" y="224488"/>
                    <a:pt x="340599" y="224488"/>
                  </a:cubicBezTo>
                  <a:cubicBezTo>
                    <a:pt x="340594" y="224488"/>
                    <a:pt x="340589" y="224489"/>
                    <a:pt x="340584" y="224489"/>
                  </a:cubicBezTo>
                  <a:lnTo>
                    <a:pt x="239969" y="224489"/>
                  </a:lnTo>
                  <a:lnTo>
                    <a:pt x="239969" y="131626"/>
                  </a:lnTo>
                  <a:cubicBezTo>
                    <a:pt x="239969" y="131616"/>
                    <a:pt x="239971" y="131606"/>
                    <a:pt x="239971" y="131596"/>
                  </a:cubicBezTo>
                  <a:cubicBezTo>
                    <a:pt x="239971" y="131585"/>
                    <a:pt x="239969" y="131576"/>
                    <a:pt x="239969" y="131565"/>
                  </a:cubicBezTo>
                  <a:lnTo>
                    <a:pt x="239969" y="23371"/>
                  </a:lnTo>
                  <a:cubicBezTo>
                    <a:pt x="254974" y="23924"/>
                    <a:pt x="269753" y="26079"/>
                    <a:pt x="284149" y="29777"/>
                  </a:cubicBezTo>
                  <a:cubicBezTo>
                    <a:pt x="268560" y="44786"/>
                    <a:pt x="258243" y="64432"/>
                    <a:pt x="255943" y="86272"/>
                  </a:cubicBezTo>
                  <a:close/>
                  <a:moveTo>
                    <a:pt x="166114" y="439542"/>
                  </a:moveTo>
                  <a:cubicBezTo>
                    <a:pt x="159914" y="437171"/>
                    <a:pt x="154371" y="434539"/>
                    <a:pt x="149661" y="431658"/>
                  </a:cubicBezTo>
                  <a:cubicBezTo>
                    <a:pt x="147525" y="430352"/>
                    <a:pt x="144889" y="430159"/>
                    <a:pt x="142586" y="431141"/>
                  </a:cubicBezTo>
                  <a:cubicBezTo>
                    <a:pt x="130759" y="436186"/>
                    <a:pt x="117836" y="438842"/>
                    <a:pt x="104503" y="438842"/>
                  </a:cubicBezTo>
                  <a:cubicBezTo>
                    <a:pt x="55183" y="438842"/>
                    <a:pt x="15482" y="402807"/>
                    <a:pt x="15482" y="358754"/>
                  </a:cubicBezTo>
                  <a:cubicBezTo>
                    <a:pt x="15482" y="340839"/>
                    <a:pt x="22051" y="324249"/>
                    <a:pt x="33163" y="310871"/>
                  </a:cubicBezTo>
                  <a:cubicBezTo>
                    <a:pt x="33437" y="310628"/>
                    <a:pt x="33699" y="310364"/>
                    <a:pt x="33947" y="310074"/>
                  </a:cubicBezTo>
                  <a:cubicBezTo>
                    <a:pt x="48597" y="292925"/>
                    <a:pt x="70119" y="281777"/>
                    <a:pt x="93999" y="279231"/>
                  </a:cubicBezTo>
                  <a:cubicBezTo>
                    <a:pt x="94095" y="279221"/>
                    <a:pt x="94191" y="279211"/>
                    <a:pt x="94287" y="279201"/>
                  </a:cubicBezTo>
                  <a:cubicBezTo>
                    <a:pt x="94980" y="279130"/>
                    <a:pt x="95674" y="279067"/>
                    <a:pt x="96369" y="279010"/>
                  </a:cubicBezTo>
                  <a:cubicBezTo>
                    <a:pt x="96566" y="278994"/>
                    <a:pt x="96763" y="278977"/>
                    <a:pt x="96961" y="278963"/>
                  </a:cubicBezTo>
                  <a:cubicBezTo>
                    <a:pt x="97560" y="278917"/>
                    <a:pt x="98160" y="278879"/>
                    <a:pt x="98761" y="278845"/>
                  </a:cubicBezTo>
                  <a:cubicBezTo>
                    <a:pt x="99017" y="278830"/>
                    <a:pt x="99273" y="278814"/>
                    <a:pt x="99530" y="278801"/>
                  </a:cubicBezTo>
                  <a:cubicBezTo>
                    <a:pt x="100090" y="278773"/>
                    <a:pt x="100651" y="278753"/>
                    <a:pt x="101213" y="278735"/>
                  </a:cubicBezTo>
                  <a:cubicBezTo>
                    <a:pt x="101491" y="278726"/>
                    <a:pt x="101769" y="278713"/>
                    <a:pt x="102047" y="278707"/>
                  </a:cubicBezTo>
                  <a:cubicBezTo>
                    <a:pt x="102714" y="278691"/>
                    <a:pt x="103382" y="278683"/>
                    <a:pt x="104051" y="278681"/>
                  </a:cubicBezTo>
                  <a:cubicBezTo>
                    <a:pt x="104202" y="278680"/>
                    <a:pt x="104351" y="278675"/>
                    <a:pt x="104503" y="278675"/>
                  </a:cubicBezTo>
                  <a:cubicBezTo>
                    <a:pt x="127733" y="278675"/>
                    <a:pt x="148828" y="286672"/>
                    <a:pt x="164646" y="299733"/>
                  </a:cubicBezTo>
                  <a:cubicBezTo>
                    <a:pt x="182411" y="314400"/>
                    <a:pt x="193522" y="335457"/>
                    <a:pt x="193523" y="358758"/>
                  </a:cubicBezTo>
                  <a:cubicBezTo>
                    <a:pt x="193523" y="367397"/>
                    <a:pt x="191986" y="375831"/>
                    <a:pt x="189053" y="383825"/>
                  </a:cubicBezTo>
                  <a:cubicBezTo>
                    <a:pt x="186634" y="390416"/>
                    <a:pt x="183269" y="396710"/>
                    <a:pt x="179006" y="402563"/>
                  </a:cubicBezTo>
                  <a:cubicBezTo>
                    <a:pt x="178091" y="403819"/>
                    <a:pt x="177586" y="405318"/>
                    <a:pt x="177534" y="406858"/>
                  </a:cubicBezTo>
                  <a:cubicBezTo>
                    <a:pt x="177531" y="406927"/>
                    <a:pt x="177524" y="406996"/>
                    <a:pt x="177523" y="407066"/>
                  </a:cubicBezTo>
                  <a:cubicBezTo>
                    <a:pt x="177523" y="407124"/>
                    <a:pt x="177529" y="407182"/>
                    <a:pt x="177530" y="407240"/>
                  </a:cubicBezTo>
                  <a:cubicBezTo>
                    <a:pt x="177532" y="407412"/>
                    <a:pt x="177535" y="407585"/>
                    <a:pt x="177549" y="407758"/>
                  </a:cubicBezTo>
                  <a:cubicBezTo>
                    <a:pt x="178751" y="422319"/>
                    <a:pt x="181194" y="435206"/>
                    <a:pt x="185376" y="445553"/>
                  </a:cubicBezTo>
                  <a:cubicBezTo>
                    <a:pt x="178770" y="443888"/>
                    <a:pt x="172252" y="441889"/>
                    <a:pt x="166114" y="439542"/>
                  </a:cubicBezTo>
                  <a:close/>
                  <a:moveTo>
                    <a:pt x="259574" y="439453"/>
                  </a:moveTo>
                  <a:cubicBezTo>
                    <a:pt x="286794" y="413508"/>
                    <a:pt x="308502" y="382678"/>
                    <a:pt x="323635" y="348718"/>
                  </a:cubicBezTo>
                  <a:cubicBezTo>
                    <a:pt x="344130" y="356079"/>
                    <a:pt x="363686" y="365917"/>
                    <a:pt x="381936" y="378052"/>
                  </a:cubicBezTo>
                  <a:cubicBezTo>
                    <a:pt x="349967" y="410868"/>
                    <a:pt x="307307" y="433215"/>
                    <a:pt x="259574" y="439453"/>
                  </a:cubicBezTo>
                  <a:close/>
                </a:path>
              </a:pathLst>
            </a:custGeom>
            <a:grpFill/>
            <a:ln w="8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3" name="Freeform 377">
              <a:extLst>
                <a:ext uri="{FF2B5EF4-FFF2-40B4-BE49-F238E27FC236}">
                  <a16:creationId xmlns:a16="http://schemas.microsoft.com/office/drawing/2014/main" id="{3FA1B466-A9BD-E805-FB1D-41C0F96331B4}"/>
                </a:ext>
              </a:extLst>
            </p:cNvPr>
            <p:cNvSpPr/>
            <p:nvPr/>
          </p:nvSpPr>
          <p:spPr>
            <a:xfrm>
              <a:off x="9076455" y="2380270"/>
              <a:ext cx="69667" cy="15481"/>
            </a:xfrm>
            <a:custGeom>
              <a:avLst/>
              <a:gdLst>
                <a:gd name="connsiteX0" fmla="*/ 7741 w 69667"/>
                <a:gd name="connsiteY0" fmla="*/ 15481 h 15481"/>
                <a:gd name="connsiteX1" fmla="*/ 61927 w 69667"/>
                <a:gd name="connsiteY1" fmla="*/ 15481 h 15481"/>
                <a:gd name="connsiteX2" fmla="*/ 69668 w 69667"/>
                <a:gd name="connsiteY2" fmla="*/ 7741 h 15481"/>
                <a:gd name="connsiteX3" fmla="*/ 61927 w 69667"/>
                <a:gd name="connsiteY3" fmla="*/ 0 h 15481"/>
                <a:gd name="connsiteX4" fmla="*/ 7741 w 69667"/>
                <a:gd name="connsiteY4" fmla="*/ 0 h 15481"/>
                <a:gd name="connsiteX5" fmla="*/ 0 w 69667"/>
                <a:gd name="connsiteY5" fmla="*/ 7741 h 15481"/>
                <a:gd name="connsiteX6" fmla="*/ 7741 w 69667"/>
                <a:gd name="connsiteY6" fmla="*/ 15481 h 1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667" h="15481">
                  <a:moveTo>
                    <a:pt x="7741" y="15481"/>
                  </a:moveTo>
                  <a:lnTo>
                    <a:pt x="61927" y="15481"/>
                  </a:lnTo>
                  <a:cubicBezTo>
                    <a:pt x="66202" y="15481"/>
                    <a:pt x="69668" y="12016"/>
                    <a:pt x="69668" y="7741"/>
                  </a:cubicBezTo>
                  <a:cubicBezTo>
                    <a:pt x="69668" y="3465"/>
                    <a:pt x="66202" y="0"/>
                    <a:pt x="61927" y="0"/>
                  </a:cubicBezTo>
                  <a:lnTo>
                    <a:pt x="7741" y="0"/>
                  </a:lnTo>
                  <a:cubicBezTo>
                    <a:pt x="3465" y="0"/>
                    <a:pt x="0" y="3465"/>
                    <a:pt x="0" y="7741"/>
                  </a:cubicBezTo>
                  <a:cubicBezTo>
                    <a:pt x="0" y="12016"/>
                    <a:pt x="3465" y="15481"/>
                    <a:pt x="7741" y="15481"/>
                  </a:cubicBezTo>
                  <a:close/>
                </a:path>
              </a:pathLst>
            </a:custGeom>
            <a:grpFill/>
            <a:ln w="8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4" name="Freeform 378">
              <a:extLst>
                <a:ext uri="{FF2B5EF4-FFF2-40B4-BE49-F238E27FC236}">
                  <a16:creationId xmlns:a16="http://schemas.microsoft.com/office/drawing/2014/main" id="{E600C7EC-8362-AFBC-D947-D899FFD10486}"/>
                </a:ext>
              </a:extLst>
            </p:cNvPr>
            <p:cNvSpPr/>
            <p:nvPr/>
          </p:nvSpPr>
          <p:spPr>
            <a:xfrm>
              <a:off x="9076455" y="2442197"/>
              <a:ext cx="92890" cy="15482"/>
            </a:xfrm>
            <a:custGeom>
              <a:avLst/>
              <a:gdLst>
                <a:gd name="connsiteX0" fmla="*/ 7741 w 92890"/>
                <a:gd name="connsiteY0" fmla="*/ 15482 h 15482"/>
                <a:gd name="connsiteX1" fmla="*/ 85150 w 92890"/>
                <a:gd name="connsiteY1" fmla="*/ 15482 h 15482"/>
                <a:gd name="connsiteX2" fmla="*/ 92890 w 92890"/>
                <a:gd name="connsiteY2" fmla="*/ 7742 h 15482"/>
                <a:gd name="connsiteX3" fmla="*/ 85150 w 92890"/>
                <a:gd name="connsiteY3" fmla="*/ 0 h 15482"/>
                <a:gd name="connsiteX4" fmla="*/ 7741 w 92890"/>
                <a:gd name="connsiteY4" fmla="*/ 0 h 15482"/>
                <a:gd name="connsiteX5" fmla="*/ 0 w 92890"/>
                <a:gd name="connsiteY5" fmla="*/ 7741 h 15482"/>
                <a:gd name="connsiteX6" fmla="*/ 7741 w 92890"/>
                <a:gd name="connsiteY6" fmla="*/ 15482 h 1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890" h="15482">
                  <a:moveTo>
                    <a:pt x="7741" y="15482"/>
                  </a:moveTo>
                  <a:lnTo>
                    <a:pt x="85150" y="15482"/>
                  </a:lnTo>
                  <a:cubicBezTo>
                    <a:pt x="89425" y="15482"/>
                    <a:pt x="92890" y="12017"/>
                    <a:pt x="92890" y="7742"/>
                  </a:cubicBezTo>
                  <a:cubicBezTo>
                    <a:pt x="92890" y="3466"/>
                    <a:pt x="89425" y="0"/>
                    <a:pt x="85150" y="0"/>
                  </a:cubicBezTo>
                  <a:lnTo>
                    <a:pt x="7741" y="0"/>
                  </a:lnTo>
                  <a:cubicBezTo>
                    <a:pt x="3465" y="0"/>
                    <a:pt x="0" y="3465"/>
                    <a:pt x="0" y="7741"/>
                  </a:cubicBezTo>
                  <a:cubicBezTo>
                    <a:pt x="0" y="12016"/>
                    <a:pt x="3465" y="15482"/>
                    <a:pt x="7741" y="15482"/>
                  </a:cubicBezTo>
                  <a:close/>
                </a:path>
              </a:pathLst>
            </a:custGeom>
            <a:grpFill/>
            <a:ln w="8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5" name="Freeform 379">
              <a:extLst>
                <a:ext uri="{FF2B5EF4-FFF2-40B4-BE49-F238E27FC236}">
                  <a16:creationId xmlns:a16="http://schemas.microsoft.com/office/drawing/2014/main" id="{FF8E1248-809B-8140-1381-EFF0AD2DC434}"/>
                </a:ext>
              </a:extLst>
            </p:cNvPr>
            <p:cNvSpPr/>
            <p:nvPr/>
          </p:nvSpPr>
          <p:spPr>
            <a:xfrm>
              <a:off x="9076455" y="2411233"/>
              <a:ext cx="108372" cy="15481"/>
            </a:xfrm>
            <a:custGeom>
              <a:avLst/>
              <a:gdLst>
                <a:gd name="connsiteX0" fmla="*/ 7741 w 108372"/>
                <a:gd name="connsiteY0" fmla="*/ 15481 h 15481"/>
                <a:gd name="connsiteX1" fmla="*/ 100632 w 108372"/>
                <a:gd name="connsiteY1" fmla="*/ 15481 h 15481"/>
                <a:gd name="connsiteX2" fmla="*/ 108373 w 108372"/>
                <a:gd name="connsiteY2" fmla="*/ 7741 h 15481"/>
                <a:gd name="connsiteX3" fmla="*/ 100632 w 108372"/>
                <a:gd name="connsiteY3" fmla="*/ 0 h 15481"/>
                <a:gd name="connsiteX4" fmla="*/ 7741 w 108372"/>
                <a:gd name="connsiteY4" fmla="*/ 0 h 15481"/>
                <a:gd name="connsiteX5" fmla="*/ 0 w 108372"/>
                <a:gd name="connsiteY5" fmla="*/ 7741 h 15481"/>
                <a:gd name="connsiteX6" fmla="*/ 7741 w 108372"/>
                <a:gd name="connsiteY6" fmla="*/ 15481 h 1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372" h="15481">
                  <a:moveTo>
                    <a:pt x="7741" y="15481"/>
                  </a:moveTo>
                  <a:lnTo>
                    <a:pt x="100632" y="15481"/>
                  </a:lnTo>
                  <a:cubicBezTo>
                    <a:pt x="104907" y="15481"/>
                    <a:pt x="108373" y="12016"/>
                    <a:pt x="108373" y="7741"/>
                  </a:cubicBezTo>
                  <a:cubicBezTo>
                    <a:pt x="108373" y="3465"/>
                    <a:pt x="104907" y="0"/>
                    <a:pt x="100632" y="0"/>
                  </a:cubicBezTo>
                  <a:lnTo>
                    <a:pt x="7741" y="0"/>
                  </a:lnTo>
                  <a:cubicBezTo>
                    <a:pt x="3465" y="0"/>
                    <a:pt x="0" y="3465"/>
                    <a:pt x="0" y="7741"/>
                  </a:cubicBezTo>
                  <a:cubicBezTo>
                    <a:pt x="0" y="12016"/>
                    <a:pt x="3465" y="15481"/>
                    <a:pt x="7741" y="15481"/>
                  </a:cubicBezTo>
                  <a:close/>
                </a:path>
              </a:pathLst>
            </a:custGeom>
            <a:grpFill/>
            <a:ln w="8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6" name="Freeform 380">
              <a:extLst>
                <a:ext uri="{FF2B5EF4-FFF2-40B4-BE49-F238E27FC236}">
                  <a16:creationId xmlns:a16="http://schemas.microsoft.com/office/drawing/2014/main" id="{7374D0D5-AC75-3246-4122-4E20EBA1E9AA}"/>
                </a:ext>
              </a:extLst>
            </p:cNvPr>
            <p:cNvSpPr/>
            <p:nvPr/>
          </p:nvSpPr>
          <p:spPr>
            <a:xfrm>
              <a:off x="8813263" y="2643462"/>
              <a:ext cx="69667" cy="15481"/>
            </a:xfrm>
            <a:custGeom>
              <a:avLst/>
              <a:gdLst>
                <a:gd name="connsiteX0" fmla="*/ 7741 w 69667"/>
                <a:gd name="connsiteY0" fmla="*/ 15481 h 15481"/>
                <a:gd name="connsiteX1" fmla="*/ 61927 w 69667"/>
                <a:gd name="connsiteY1" fmla="*/ 15481 h 15481"/>
                <a:gd name="connsiteX2" fmla="*/ 69668 w 69667"/>
                <a:gd name="connsiteY2" fmla="*/ 7741 h 15481"/>
                <a:gd name="connsiteX3" fmla="*/ 61927 w 69667"/>
                <a:gd name="connsiteY3" fmla="*/ 0 h 15481"/>
                <a:gd name="connsiteX4" fmla="*/ 7741 w 69667"/>
                <a:gd name="connsiteY4" fmla="*/ 0 h 15481"/>
                <a:gd name="connsiteX5" fmla="*/ 0 w 69667"/>
                <a:gd name="connsiteY5" fmla="*/ 7741 h 15481"/>
                <a:gd name="connsiteX6" fmla="*/ 7741 w 69667"/>
                <a:gd name="connsiteY6" fmla="*/ 15481 h 1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667" h="15481">
                  <a:moveTo>
                    <a:pt x="7741" y="15481"/>
                  </a:moveTo>
                  <a:lnTo>
                    <a:pt x="61927" y="15481"/>
                  </a:lnTo>
                  <a:cubicBezTo>
                    <a:pt x="66202" y="15481"/>
                    <a:pt x="69668" y="12016"/>
                    <a:pt x="69668" y="7741"/>
                  </a:cubicBezTo>
                  <a:cubicBezTo>
                    <a:pt x="69668" y="3465"/>
                    <a:pt x="66202" y="0"/>
                    <a:pt x="61927" y="0"/>
                  </a:cubicBezTo>
                  <a:lnTo>
                    <a:pt x="7741" y="0"/>
                  </a:lnTo>
                  <a:cubicBezTo>
                    <a:pt x="3465" y="0"/>
                    <a:pt x="0" y="3465"/>
                    <a:pt x="0" y="7741"/>
                  </a:cubicBezTo>
                  <a:cubicBezTo>
                    <a:pt x="0" y="12016"/>
                    <a:pt x="3465" y="15481"/>
                    <a:pt x="7741" y="15481"/>
                  </a:cubicBezTo>
                  <a:close/>
                </a:path>
              </a:pathLst>
            </a:custGeom>
            <a:grpFill/>
            <a:ln w="8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7" name="Freeform 381">
              <a:extLst>
                <a:ext uri="{FF2B5EF4-FFF2-40B4-BE49-F238E27FC236}">
                  <a16:creationId xmlns:a16="http://schemas.microsoft.com/office/drawing/2014/main" id="{EDEB602C-434B-0E6E-8E0E-1E316F4990CD}"/>
                </a:ext>
              </a:extLst>
            </p:cNvPr>
            <p:cNvSpPr/>
            <p:nvPr/>
          </p:nvSpPr>
          <p:spPr>
            <a:xfrm>
              <a:off x="8813263" y="2705389"/>
              <a:ext cx="92890" cy="15481"/>
            </a:xfrm>
            <a:custGeom>
              <a:avLst/>
              <a:gdLst>
                <a:gd name="connsiteX0" fmla="*/ 85150 w 92890"/>
                <a:gd name="connsiteY0" fmla="*/ 0 h 15481"/>
                <a:gd name="connsiteX1" fmla="*/ 7741 w 92890"/>
                <a:gd name="connsiteY1" fmla="*/ 0 h 15481"/>
                <a:gd name="connsiteX2" fmla="*/ 0 w 92890"/>
                <a:gd name="connsiteY2" fmla="*/ 7741 h 15481"/>
                <a:gd name="connsiteX3" fmla="*/ 7741 w 92890"/>
                <a:gd name="connsiteY3" fmla="*/ 15481 h 15481"/>
                <a:gd name="connsiteX4" fmla="*/ 85150 w 92890"/>
                <a:gd name="connsiteY4" fmla="*/ 15481 h 15481"/>
                <a:gd name="connsiteX5" fmla="*/ 92890 w 92890"/>
                <a:gd name="connsiteY5" fmla="*/ 7741 h 15481"/>
                <a:gd name="connsiteX6" fmla="*/ 85150 w 92890"/>
                <a:gd name="connsiteY6" fmla="*/ 0 h 1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890" h="15481">
                  <a:moveTo>
                    <a:pt x="85150" y="0"/>
                  </a:moveTo>
                  <a:lnTo>
                    <a:pt x="7741" y="0"/>
                  </a:lnTo>
                  <a:cubicBezTo>
                    <a:pt x="3465" y="0"/>
                    <a:pt x="0" y="3465"/>
                    <a:pt x="0" y="7741"/>
                  </a:cubicBezTo>
                  <a:cubicBezTo>
                    <a:pt x="0" y="12016"/>
                    <a:pt x="3465" y="15481"/>
                    <a:pt x="7741" y="15481"/>
                  </a:cubicBezTo>
                  <a:lnTo>
                    <a:pt x="85150" y="15481"/>
                  </a:lnTo>
                  <a:cubicBezTo>
                    <a:pt x="89425" y="15481"/>
                    <a:pt x="92890" y="12016"/>
                    <a:pt x="92890" y="7741"/>
                  </a:cubicBezTo>
                  <a:cubicBezTo>
                    <a:pt x="92890" y="3465"/>
                    <a:pt x="89425" y="0"/>
                    <a:pt x="85150" y="0"/>
                  </a:cubicBezTo>
                  <a:close/>
                </a:path>
              </a:pathLst>
            </a:custGeom>
            <a:grpFill/>
            <a:ln w="8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8" name="Freeform 382">
              <a:extLst>
                <a:ext uri="{FF2B5EF4-FFF2-40B4-BE49-F238E27FC236}">
                  <a16:creationId xmlns:a16="http://schemas.microsoft.com/office/drawing/2014/main" id="{0E64A167-7890-A40F-7343-B8A6CE48CA7F}"/>
                </a:ext>
              </a:extLst>
            </p:cNvPr>
            <p:cNvSpPr/>
            <p:nvPr/>
          </p:nvSpPr>
          <p:spPr>
            <a:xfrm>
              <a:off x="8813263" y="2674425"/>
              <a:ext cx="108372" cy="15481"/>
            </a:xfrm>
            <a:custGeom>
              <a:avLst/>
              <a:gdLst>
                <a:gd name="connsiteX0" fmla="*/ 100632 w 108372"/>
                <a:gd name="connsiteY0" fmla="*/ 0 h 15481"/>
                <a:gd name="connsiteX1" fmla="*/ 7741 w 108372"/>
                <a:gd name="connsiteY1" fmla="*/ 0 h 15481"/>
                <a:gd name="connsiteX2" fmla="*/ 0 w 108372"/>
                <a:gd name="connsiteY2" fmla="*/ 7741 h 15481"/>
                <a:gd name="connsiteX3" fmla="*/ 7741 w 108372"/>
                <a:gd name="connsiteY3" fmla="*/ 15481 h 15481"/>
                <a:gd name="connsiteX4" fmla="*/ 100632 w 108372"/>
                <a:gd name="connsiteY4" fmla="*/ 15481 h 15481"/>
                <a:gd name="connsiteX5" fmla="*/ 108373 w 108372"/>
                <a:gd name="connsiteY5" fmla="*/ 7741 h 15481"/>
                <a:gd name="connsiteX6" fmla="*/ 100632 w 108372"/>
                <a:gd name="connsiteY6" fmla="*/ 0 h 1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372" h="15481">
                  <a:moveTo>
                    <a:pt x="100632" y="0"/>
                  </a:moveTo>
                  <a:lnTo>
                    <a:pt x="7741" y="0"/>
                  </a:lnTo>
                  <a:cubicBezTo>
                    <a:pt x="3465" y="0"/>
                    <a:pt x="0" y="3466"/>
                    <a:pt x="0" y="7741"/>
                  </a:cubicBezTo>
                  <a:cubicBezTo>
                    <a:pt x="0" y="12016"/>
                    <a:pt x="3465" y="15481"/>
                    <a:pt x="7741" y="15481"/>
                  </a:cubicBezTo>
                  <a:lnTo>
                    <a:pt x="100632" y="15481"/>
                  </a:lnTo>
                  <a:cubicBezTo>
                    <a:pt x="104907" y="15481"/>
                    <a:pt x="108373" y="12015"/>
                    <a:pt x="108373" y="7741"/>
                  </a:cubicBezTo>
                  <a:cubicBezTo>
                    <a:pt x="108373" y="3466"/>
                    <a:pt x="104907" y="0"/>
                    <a:pt x="100632" y="0"/>
                  </a:cubicBezTo>
                  <a:close/>
                </a:path>
              </a:pathLst>
            </a:custGeom>
            <a:grpFill/>
            <a:ln w="8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pic>
        <p:nvPicPr>
          <p:cNvPr id="19" name="그림 18">
            <a:extLst>
              <a:ext uri="{FF2B5EF4-FFF2-40B4-BE49-F238E27FC236}">
                <a16:creationId xmlns:a16="http://schemas.microsoft.com/office/drawing/2014/main" id="{90AB64D0-BC88-E4E5-81C6-569FF824A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919" y="2354664"/>
            <a:ext cx="2286366" cy="14305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AA509CE-C7EB-4D89-34C6-935A6D851F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8369" y="2354664"/>
            <a:ext cx="2379054" cy="143054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3" name="TextBox 63">
            <a:extLst>
              <a:ext uri="{FF2B5EF4-FFF2-40B4-BE49-F238E27FC236}">
                <a16:creationId xmlns:a16="http://schemas.microsoft.com/office/drawing/2014/main" id="{88F007A9-C10E-44BD-CD4D-D03A3B855BB3}"/>
              </a:ext>
            </a:extLst>
          </p:cNvPr>
          <p:cNvSpPr txBox="1"/>
          <p:nvPr/>
        </p:nvSpPr>
        <p:spPr>
          <a:xfrm>
            <a:off x="7301682" y="1725318"/>
            <a:ext cx="461599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defTabSz="457200"/>
            <a:r>
              <a:rPr lang="en-US" sz="1400" b="0" dirty="0">
                <a:solidFill>
                  <a:schemeClr val="tx1"/>
                </a:solidFill>
                <a:latin typeface="Montserrat SemiBold" panose="00000700000000000000" pitchFamily="2" charset="0"/>
              </a:rPr>
              <a:t>Protocol Service</a:t>
            </a:r>
            <a:r>
              <a:rPr lang="en-US" altLang="ko-KR" sz="1400" dirty="0">
                <a:solidFill>
                  <a:schemeClr val="tx1"/>
                </a:solidFill>
                <a:latin typeface="Montserrat SemiBold" panose="00000700000000000000" pitchFamily="2" charset="0"/>
              </a:rPr>
              <a:t>: </a:t>
            </a:r>
            <a:r>
              <a:rPr lang="ko-KR" altLang="en-US" sz="14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수출국 기준 및 규격</a:t>
            </a:r>
            <a:r>
              <a:rPr lang="en-US" altLang="ko-KR" sz="14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시험법 확인</a:t>
            </a:r>
            <a:endParaRPr lang="en-US" sz="14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5DFA3440-25C1-4246-608B-5CFF781AAA5C}"/>
              </a:ext>
            </a:extLst>
          </p:cNvPr>
          <p:cNvGrpSpPr/>
          <p:nvPr/>
        </p:nvGrpSpPr>
        <p:grpSpPr>
          <a:xfrm>
            <a:off x="9453148" y="2258002"/>
            <a:ext cx="2110634" cy="1447311"/>
            <a:chOff x="431800" y="2933700"/>
            <a:chExt cx="6119813" cy="2255838"/>
          </a:xfrm>
        </p:grpSpPr>
        <p:pic>
          <p:nvPicPr>
            <p:cNvPr id="27" name="_x473158328">
              <a:extLst>
                <a:ext uri="{FF2B5EF4-FFF2-40B4-BE49-F238E27FC236}">
                  <a16:creationId xmlns:a16="http://schemas.microsoft.com/office/drawing/2014/main" id="{879082D0-F3F8-08C9-EA46-DA7F321F6C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800" y="2933700"/>
              <a:ext cx="6119813" cy="5953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_x473162008">
              <a:extLst>
                <a:ext uri="{FF2B5EF4-FFF2-40B4-BE49-F238E27FC236}">
                  <a16:creationId xmlns:a16="http://schemas.microsoft.com/office/drawing/2014/main" id="{D1199E6D-A8D4-3DDA-DAFC-2270C83721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800" y="3529013"/>
              <a:ext cx="6119813" cy="1660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_x275640464">
              <a:extLst>
                <a:ext uri="{FF2B5EF4-FFF2-40B4-BE49-F238E27FC236}">
                  <a16:creationId xmlns:a16="http://schemas.microsoft.com/office/drawing/2014/main" id="{99E326C3-5C83-2E7A-99BD-2811D3C54B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800" y="2933700"/>
              <a:ext cx="6119813" cy="2116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" name="_x473717200">
            <a:extLst>
              <a:ext uri="{FF2B5EF4-FFF2-40B4-BE49-F238E27FC236}">
                <a16:creationId xmlns:a16="http://schemas.microsoft.com/office/drawing/2014/main" id="{0ECF15C2-5A27-28CA-2792-3F1FAE19BB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087" y="2275502"/>
            <a:ext cx="1431864" cy="143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ounded Rectangle 94">
            <a:extLst>
              <a:ext uri="{FF2B5EF4-FFF2-40B4-BE49-F238E27FC236}">
                <a16:creationId xmlns:a16="http://schemas.microsoft.com/office/drawing/2014/main" id="{2DF0FA97-19B3-D8DB-3331-4C4C44BD259E}"/>
              </a:ext>
            </a:extLst>
          </p:cNvPr>
          <p:cNvSpPr/>
          <p:nvPr/>
        </p:nvSpPr>
        <p:spPr>
          <a:xfrm flipH="1">
            <a:off x="557514" y="4114217"/>
            <a:ext cx="711947" cy="711947"/>
          </a:xfrm>
          <a:prstGeom prst="ellipse">
            <a:avLst/>
          </a:prstGeom>
          <a:solidFill>
            <a:srgbClr val="ED7D31"/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74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SemiBold" panose="00000700000000000000" pitchFamily="2" charset="0"/>
              <a:ea typeface="+mn-ea"/>
              <a:cs typeface="+mn-cs"/>
            </a:endParaRPr>
          </a:p>
        </p:txBody>
      </p:sp>
      <p:sp>
        <p:nvSpPr>
          <p:cNvPr id="33" name="KSO_Shape">
            <a:extLst>
              <a:ext uri="{FF2B5EF4-FFF2-40B4-BE49-F238E27FC236}">
                <a16:creationId xmlns:a16="http://schemas.microsoft.com/office/drawing/2014/main" id="{63426902-5958-AB21-3B08-088666A2F562}"/>
              </a:ext>
            </a:extLst>
          </p:cNvPr>
          <p:cNvSpPr/>
          <p:nvPr/>
        </p:nvSpPr>
        <p:spPr bwMode="auto">
          <a:xfrm>
            <a:off x="769795" y="4291870"/>
            <a:ext cx="330032" cy="280525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>
            <a:outerShdw blurRad="50800" dist="50800" dir="5400000" algn="ctr" rotWithShape="0">
              <a:srgbClr val="000000">
                <a:alpha val="73000"/>
              </a:srgb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4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SemiBold" panose="000007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34" name="Rounded Rectangle 93">
            <a:extLst>
              <a:ext uri="{FF2B5EF4-FFF2-40B4-BE49-F238E27FC236}">
                <a16:creationId xmlns:a16="http://schemas.microsoft.com/office/drawing/2014/main" id="{3ABA402A-E0F5-6FBA-8FFE-DC31888D4358}"/>
              </a:ext>
            </a:extLst>
          </p:cNvPr>
          <p:cNvSpPr/>
          <p:nvPr/>
        </p:nvSpPr>
        <p:spPr>
          <a:xfrm flipH="1">
            <a:off x="6373059" y="1438653"/>
            <a:ext cx="711947" cy="711947"/>
          </a:xfrm>
          <a:prstGeom prst="ellipse">
            <a:avLst/>
          </a:prstGeom>
          <a:solidFill>
            <a:srgbClr val="ED7D31"/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5400000" algn="ctr" rotWithShape="0">
              <a:srgbClr val="000000">
                <a:alpha val="73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74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SemiBold" panose="00000700000000000000" pitchFamily="2" charset="0"/>
              <a:ea typeface="+mn-ea"/>
              <a:cs typeface="+mn-cs"/>
            </a:endParaRPr>
          </a:p>
        </p:txBody>
      </p:sp>
      <p:sp>
        <p:nvSpPr>
          <p:cNvPr id="35" name="KSO_Shape">
            <a:extLst>
              <a:ext uri="{FF2B5EF4-FFF2-40B4-BE49-F238E27FC236}">
                <a16:creationId xmlns:a16="http://schemas.microsoft.com/office/drawing/2014/main" id="{8CC601A3-B649-CC96-9A13-E574815CB4CF}"/>
              </a:ext>
            </a:extLst>
          </p:cNvPr>
          <p:cNvSpPr/>
          <p:nvPr/>
        </p:nvSpPr>
        <p:spPr bwMode="auto">
          <a:xfrm>
            <a:off x="6521247" y="1654370"/>
            <a:ext cx="392108" cy="269248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>
            <a:outerShdw blurRad="50800" dist="50800" dir="5400000" algn="ctr" rotWithShape="0">
              <a:srgbClr val="000000">
                <a:alpha val="73000"/>
              </a:srgb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4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SemiBold" panose="000007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36" name="TextBox 63">
            <a:extLst>
              <a:ext uri="{FF2B5EF4-FFF2-40B4-BE49-F238E27FC236}">
                <a16:creationId xmlns:a16="http://schemas.microsoft.com/office/drawing/2014/main" id="{6FA61E79-8666-6902-4767-15A3E9ECD668}"/>
              </a:ext>
            </a:extLst>
          </p:cNvPr>
          <p:cNvSpPr txBox="1"/>
          <p:nvPr/>
        </p:nvSpPr>
        <p:spPr>
          <a:xfrm>
            <a:off x="7301682" y="4403139"/>
            <a:ext cx="488692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defTabSz="457200"/>
            <a:r>
              <a:rPr lang="en-US" altLang="ko-KR" sz="1400" dirty="0">
                <a:solidFill>
                  <a:schemeClr val="tx1"/>
                </a:solidFill>
                <a:latin typeface="Montserrat SemiBold" panose="00000700000000000000" pitchFamily="2" charset="0"/>
              </a:rPr>
              <a:t>Ingredient Review: </a:t>
            </a:r>
            <a:r>
              <a:rPr lang="ko-KR" altLang="en-US" sz="14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원료 법규 검토 및 통용 </a:t>
            </a:r>
            <a:r>
              <a:rPr lang="ko-KR" altLang="en-US" sz="1400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원료명</a:t>
            </a:r>
            <a:r>
              <a:rPr lang="ko-KR" altLang="en-US" sz="14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제안</a:t>
            </a:r>
            <a:endParaRPr lang="en-US" altLang="ko-KR" sz="14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7" name="그림 36">
            <a:extLst>
              <a:ext uri="{FF2B5EF4-FFF2-40B4-BE49-F238E27FC236}">
                <a16:creationId xmlns:a16="http://schemas.microsoft.com/office/drawing/2014/main" id="{63E6F932-067F-7FAB-2391-C995870F2E7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7919" y="5014141"/>
            <a:ext cx="2074801" cy="1652414"/>
          </a:xfrm>
          <a:prstGeom prst="rect">
            <a:avLst/>
          </a:prstGeom>
        </p:spPr>
      </p:pic>
      <p:sp>
        <p:nvSpPr>
          <p:cNvPr id="40" name="Rounded Rectangle 95">
            <a:extLst>
              <a:ext uri="{FF2B5EF4-FFF2-40B4-BE49-F238E27FC236}">
                <a16:creationId xmlns:a16="http://schemas.microsoft.com/office/drawing/2014/main" id="{1157A2B7-09D1-9531-F737-17CB3638343D}"/>
              </a:ext>
            </a:extLst>
          </p:cNvPr>
          <p:cNvSpPr/>
          <p:nvPr/>
        </p:nvSpPr>
        <p:spPr>
          <a:xfrm flipH="1">
            <a:off x="6373059" y="4114217"/>
            <a:ext cx="711947" cy="711947"/>
          </a:xfrm>
          <a:prstGeom prst="ellipse">
            <a:avLst/>
          </a:prstGeom>
          <a:solidFill>
            <a:srgbClr val="ED7D31"/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5400000" algn="ctr" rotWithShape="0">
              <a:srgbClr val="000000">
                <a:alpha val="73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74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SemiBold" panose="00000700000000000000" pitchFamily="2" charset="0"/>
              <a:ea typeface="+mn-ea"/>
              <a:cs typeface="+mn-cs"/>
            </a:endParaRPr>
          </a:p>
        </p:txBody>
      </p:sp>
      <p:sp>
        <p:nvSpPr>
          <p:cNvPr id="41" name="Graphic 134">
            <a:extLst>
              <a:ext uri="{FF2B5EF4-FFF2-40B4-BE49-F238E27FC236}">
                <a16:creationId xmlns:a16="http://schemas.microsoft.com/office/drawing/2014/main" id="{C384074A-EAED-841A-67B6-D780281486A6}"/>
              </a:ext>
            </a:extLst>
          </p:cNvPr>
          <p:cNvSpPr/>
          <p:nvPr/>
        </p:nvSpPr>
        <p:spPr>
          <a:xfrm>
            <a:off x="6533953" y="4296687"/>
            <a:ext cx="389149" cy="390213"/>
          </a:xfrm>
          <a:custGeom>
            <a:avLst/>
            <a:gdLst>
              <a:gd name="connsiteX0" fmla="*/ 449357 w 460677"/>
              <a:gd name="connsiteY0" fmla="*/ 395954 h 461937"/>
              <a:gd name="connsiteX1" fmla="*/ 352060 w 460677"/>
              <a:gd name="connsiteY1" fmla="*/ 297397 h 461937"/>
              <a:gd name="connsiteX2" fmla="*/ 346594 w 460677"/>
              <a:gd name="connsiteY2" fmla="*/ 291860 h 461937"/>
              <a:gd name="connsiteX3" fmla="*/ 335628 w 460677"/>
              <a:gd name="connsiteY3" fmla="*/ 302826 h 461937"/>
              <a:gd name="connsiteX4" fmla="*/ 279112 w 460677"/>
              <a:gd name="connsiteY4" fmla="*/ 246310 h 461937"/>
              <a:gd name="connsiteX5" fmla="*/ 309234 w 460677"/>
              <a:gd name="connsiteY5" fmla="*/ 154616 h 461937"/>
              <a:gd name="connsiteX6" fmla="*/ 154617 w 460677"/>
              <a:gd name="connsiteY6" fmla="*/ 0 h 461937"/>
              <a:gd name="connsiteX7" fmla="*/ 0 w 460677"/>
              <a:gd name="connsiteY7" fmla="*/ 154617 h 461937"/>
              <a:gd name="connsiteX8" fmla="*/ 154617 w 460677"/>
              <a:gd name="connsiteY8" fmla="*/ 309234 h 461937"/>
              <a:gd name="connsiteX9" fmla="*/ 246309 w 460677"/>
              <a:gd name="connsiteY9" fmla="*/ 279114 h 461937"/>
              <a:gd name="connsiteX10" fmla="*/ 302829 w 460677"/>
              <a:gd name="connsiteY10" fmla="*/ 335627 h 461937"/>
              <a:gd name="connsiteX11" fmla="*/ 291928 w 460677"/>
              <a:gd name="connsiteY11" fmla="*/ 346527 h 461937"/>
              <a:gd name="connsiteX12" fmla="*/ 394664 w 460677"/>
              <a:gd name="connsiteY12" fmla="*/ 450585 h 461937"/>
              <a:gd name="connsiteX13" fmla="*/ 449357 w 460677"/>
              <a:gd name="connsiteY13" fmla="*/ 450620 h 461937"/>
              <a:gd name="connsiteX14" fmla="*/ 449357 w 460677"/>
              <a:gd name="connsiteY14" fmla="*/ 395954 h 461937"/>
              <a:gd name="connsiteX15" fmla="*/ 255065 w 460677"/>
              <a:gd name="connsiteY15" fmla="*/ 250677 h 461937"/>
              <a:gd name="connsiteX16" fmla="*/ 239603 w 460677"/>
              <a:gd name="connsiteY16" fmla="*/ 264606 h 461937"/>
              <a:gd name="connsiteX17" fmla="*/ 239603 w 460677"/>
              <a:gd name="connsiteY17" fmla="*/ 131422 h 461937"/>
              <a:gd name="connsiteX18" fmla="*/ 255065 w 460677"/>
              <a:gd name="connsiteY18" fmla="*/ 131422 h 461937"/>
              <a:gd name="connsiteX19" fmla="*/ 255065 w 460677"/>
              <a:gd name="connsiteY19" fmla="*/ 250677 h 461937"/>
              <a:gd name="connsiteX20" fmla="*/ 69525 w 460677"/>
              <a:gd name="connsiteY20" fmla="*/ 264525 h 461937"/>
              <a:gd name="connsiteX21" fmla="*/ 54063 w 460677"/>
              <a:gd name="connsiteY21" fmla="*/ 250568 h 461937"/>
              <a:gd name="connsiteX22" fmla="*/ 54063 w 460677"/>
              <a:gd name="connsiteY22" fmla="*/ 115961 h 461937"/>
              <a:gd name="connsiteX23" fmla="*/ 69525 w 460677"/>
              <a:gd name="connsiteY23" fmla="*/ 115961 h 461937"/>
              <a:gd name="connsiteX24" fmla="*/ 69525 w 460677"/>
              <a:gd name="connsiteY24" fmla="*/ 264525 h 461937"/>
              <a:gd name="connsiteX25" fmla="*/ 115910 w 460677"/>
              <a:gd name="connsiteY25" fmla="*/ 288209 h 461937"/>
              <a:gd name="connsiteX26" fmla="*/ 115910 w 460677"/>
              <a:gd name="connsiteY26" fmla="*/ 208734 h 461937"/>
              <a:gd name="connsiteX27" fmla="*/ 131372 w 460677"/>
              <a:gd name="connsiteY27" fmla="*/ 208734 h 461937"/>
              <a:gd name="connsiteX28" fmla="*/ 131372 w 460677"/>
              <a:gd name="connsiteY28" fmla="*/ 291797 h 461937"/>
              <a:gd name="connsiteX29" fmla="*/ 115910 w 460677"/>
              <a:gd name="connsiteY29" fmla="*/ 288209 h 461937"/>
              <a:gd name="connsiteX30" fmla="*/ 146834 w 460677"/>
              <a:gd name="connsiteY30" fmla="*/ 293552 h 461937"/>
              <a:gd name="connsiteX31" fmla="*/ 146834 w 460677"/>
              <a:gd name="connsiteY31" fmla="*/ 201003 h 461937"/>
              <a:gd name="connsiteX32" fmla="*/ 139104 w 460677"/>
              <a:gd name="connsiteY32" fmla="*/ 193273 h 461937"/>
              <a:gd name="connsiteX33" fmla="*/ 108181 w 460677"/>
              <a:gd name="connsiteY33" fmla="*/ 193273 h 461937"/>
              <a:gd name="connsiteX34" fmla="*/ 100450 w 460677"/>
              <a:gd name="connsiteY34" fmla="*/ 201003 h 461937"/>
              <a:gd name="connsiteX35" fmla="*/ 100450 w 460677"/>
              <a:gd name="connsiteY35" fmla="*/ 282838 h 461937"/>
              <a:gd name="connsiteX36" fmla="*/ 84988 w 460677"/>
              <a:gd name="connsiteY36" fmla="*/ 275123 h 461937"/>
              <a:gd name="connsiteX37" fmla="*/ 84988 w 460677"/>
              <a:gd name="connsiteY37" fmla="*/ 108229 h 461937"/>
              <a:gd name="connsiteX38" fmla="*/ 77257 w 460677"/>
              <a:gd name="connsiteY38" fmla="*/ 100499 h 461937"/>
              <a:gd name="connsiteX39" fmla="*/ 46333 w 460677"/>
              <a:gd name="connsiteY39" fmla="*/ 100499 h 461937"/>
              <a:gd name="connsiteX40" fmla="*/ 38602 w 460677"/>
              <a:gd name="connsiteY40" fmla="*/ 108229 h 461937"/>
              <a:gd name="connsiteX41" fmla="*/ 38602 w 460677"/>
              <a:gd name="connsiteY41" fmla="*/ 231473 h 461937"/>
              <a:gd name="connsiteX42" fmla="*/ 15462 w 460677"/>
              <a:gd name="connsiteY42" fmla="*/ 154617 h 461937"/>
              <a:gd name="connsiteX43" fmla="*/ 154617 w 460677"/>
              <a:gd name="connsiteY43" fmla="*/ 15462 h 461937"/>
              <a:gd name="connsiteX44" fmla="*/ 293773 w 460677"/>
              <a:gd name="connsiteY44" fmla="*/ 154617 h 461937"/>
              <a:gd name="connsiteX45" fmla="*/ 270527 w 460677"/>
              <a:gd name="connsiteY45" fmla="*/ 231630 h 461937"/>
              <a:gd name="connsiteX46" fmla="*/ 270527 w 460677"/>
              <a:gd name="connsiteY46" fmla="*/ 123691 h 461937"/>
              <a:gd name="connsiteX47" fmla="*/ 262797 w 460677"/>
              <a:gd name="connsiteY47" fmla="*/ 115961 h 461937"/>
              <a:gd name="connsiteX48" fmla="*/ 231874 w 460677"/>
              <a:gd name="connsiteY48" fmla="*/ 115961 h 461937"/>
              <a:gd name="connsiteX49" fmla="*/ 224143 w 460677"/>
              <a:gd name="connsiteY49" fmla="*/ 123691 h 461937"/>
              <a:gd name="connsiteX50" fmla="*/ 224143 w 460677"/>
              <a:gd name="connsiteY50" fmla="*/ 275183 h 461937"/>
              <a:gd name="connsiteX51" fmla="*/ 208681 w 460677"/>
              <a:gd name="connsiteY51" fmla="*/ 282879 h 461937"/>
              <a:gd name="connsiteX52" fmla="*/ 208681 w 460677"/>
              <a:gd name="connsiteY52" fmla="*/ 162348 h 461937"/>
              <a:gd name="connsiteX53" fmla="*/ 200951 w 460677"/>
              <a:gd name="connsiteY53" fmla="*/ 154617 h 461937"/>
              <a:gd name="connsiteX54" fmla="*/ 170028 w 460677"/>
              <a:gd name="connsiteY54" fmla="*/ 154617 h 461937"/>
              <a:gd name="connsiteX55" fmla="*/ 162297 w 460677"/>
              <a:gd name="connsiteY55" fmla="*/ 162348 h 461937"/>
              <a:gd name="connsiteX56" fmla="*/ 162297 w 460677"/>
              <a:gd name="connsiteY56" fmla="*/ 293559 h 461937"/>
              <a:gd name="connsiteX57" fmla="*/ 154619 w 460677"/>
              <a:gd name="connsiteY57" fmla="*/ 293773 h 461937"/>
              <a:gd name="connsiteX58" fmla="*/ 146834 w 460677"/>
              <a:gd name="connsiteY58" fmla="*/ 293552 h 461937"/>
              <a:gd name="connsiteX59" fmla="*/ 177757 w 460677"/>
              <a:gd name="connsiteY59" fmla="*/ 291821 h 461937"/>
              <a:gd name="connsiteX60" fmla="*/ 177757 w 460677"/>
              <a:gd name="connsiteY60" fmla="*/ 170078 h 461937"/>
              <a:gd name="connsiteX61" fmla="*/ 193219 w 460677"/>
              <a:gd name="connsiteY61" fmla="*/ 170078 h 461937"/>
              <a:gd name="connsiteX62" fmla="*/ 193219 w 460677"/>
              <a:gd name="connsiteY62" fmla="*/ 288244 h 461937"/>
              <a:gd name="connsiteX63" fmla="*/ 177757 w 460677"/>
              <a:gd name="connsiteY63" fmla="*/ 291821 h 461937"/>
              <a:gd name="connsiteX64" fmla="*/ 258340 w 460677"/>
              <a:gd name="connsiteY64" fmla="*/ 269279 h 461937"/>
              <a:gd name="connsiteX65" fmla="*/ 269278 w 460677"/>
              <a:gd name="connsiteY65" fmla="*/ 258342 h 461937"/>
              <a:gd name="connsiteX66" fmla="*/ 324696 w 460677"/>
              <a:gd name="connsiteY66" fmla="*/ 313760 h 461937"/>
              <a:gd name="connsiteX67" fmla="*/ 313762 w 460677"/>
              <a:gd name="connsiteY67" fmla="*/ 324694 h 461937"/>
              <a:gd name="connsiteX68" fmla="*/ 258340 w 460677"/>
              <a:gd name="connsiteY68" fmla="*/ 269279 h 461937"/>
              <a:gd name="connsiteX69" fmla="*/ 438423 w 460677"/>
              <a:gd name="connsiteY69" fmla="*/ 439687 h 461937"/>
              <a:gd name="connsiteX70" fmla="*/ 405632 w 460677"/>
              <a:gd name="connsiteY70" fmla="*/ 439689 h 461937"/>
              <a:gd name="connsiteX71" fmla="*/ 313723 w 460677"/>
              <a:gd name="connsiteY71" fmla="*/ 346597 h 461937"/>
              <a:gd name="connsiteX72" fmla="*/ 319227 w 460677"/>
              <a:gd name="connsiteY72" fmla="*/ 341093 h 461937"/>
              <a:gd name="connsiteX73" fmla="*/ 346527 w 460677"/>
              <a:gd name="connsiteY73" fmla="*/ 313802 h 461937"/>
              <a:gd name="connsiteX74" fmla="*/ 438389 w 460677"/>
              <a:gd name="connsiteY74" fmla="*/ 406852 h 461937"/>
              <a:gd name="connsiteX75" fmla="*/ 438423 w 460677"/>
              <a:gd name="connsiteY75" fmla="*/ 439687 h 46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460677" h="461937">
                <a:moveTo>
                  <a:pt x="449357" y="395954"/>
                </a:moveTo>
                <a:lnTo>
                  <a:pt x="352060" y="297397"/>
                </a:lnTo>
                <a:lnTo>
                  <a:pt x="346594" y="291860"/>
                </a:lnTo>
                <a:lnTo>
                  <a:pt x="335628" y="302826"/>
                </a:lnTo>
                <a:lnTo>
                  <a:pt x="279112" y="246310"/>
                </a:lnTo>
                <a:cubicBezTo>
                  <a:pt x="298040" y="220655"/>
                  <a:pt x="309234" y="188945"/>
                  <a:pt x="309234" y="154616"/>
                </a:cubicBezTo>
                <a:cubicBezTo>
                  <a:pt x="309235" y="69223"/>
                  <a:pt x="240009" y="0"/>
                  <a:pt x="154617" y="0"/>
                </a:cubicBezTo>
                <a:cubicBezTo>
                  <a:pt x="69220" y="0"/>
                  <a:pt x="0" y="69220"/>
                  <a:pt x="0" y="154617"/>
                </a:cubicBezTo>
                <a:cubicBezTo>
                  <a:pt x="0" y="240015"/>
                  <a:pt x="69220" y="309234"/>
                  <a:pt x="154617" y="309234"/>
                </a:cubicBezTo>
                <a:cubicBezTo>
                  <a:pt x="188945" y="309234"/>
                  <a:pt x="220654" y="298041"/>
                  <a:pt x="246309" y="279114"/>
                </a:cubicBezTo>
                <a:lnTo>
                  <a:pt x="302829" y="335627"/>
                </a:lnTo>
                <a:lnTo>
                  <a:pt x="291928" y="346527"/>
                </a:lnTo>
                <a:lnTo>
                  <a:pt x="394664" y="450585"/>
                </a:lnTo>
                <a:cubicBezTo>
                  <a:pt x="409784" y="465715"/>
                  <a:pt x="434262" y="465715"/>
                  <a:pt x="449357" y="450620"/>
                </a:cubicBezTo>
                <a:cubicBezTo>
                  <a:pt x="464452" y="435526"/>
                  <a:pt x="464452" y="411049"/>
                  <a:pt x="449357" y="395954"/>
                </a:cubicBezTo>
                <a:close/>
                <a:moveTo>
                  <a:pt x="255065" y="250677"/>
                </a:moveTo>
                <a:cubicBezTo>
                  <a:pt x="250253" y="255707"/>
                  <a:pt x="245086" y="260362"/>
                  <a:pt x="239603" y="264606"/>
                </a:cubicBezTo>
                <a:lnTo>
                  <a:pt x="239603" y="131422"/>
                </a:lnTo>
                <a:lnTo>
                  <a:pt x="255065" y="131422"/>
                </a:lnTo>
                <a:lnTo>
                  <a:pt x="255065" y="250677"/>
                </a:lnTo>
                <a:close/>
                <a:moveTo>
                  <a:pt x="69525" y="264525"/>
                </a:moveTo>
                <a:cubicBezTo>
                  <a:pt x="64032" y="260265"/>
                  <a:pt x="58866" y="255602"/>
                  <a:pt x="54063" y="250568"/>
                </a:cubicBezTo>
                <a:lnTo>
                  <a:pt x="54063" y="115961"/>
                </a:lnTo>
                <a:lnTo>
                  <a:pt x="69525" y="115961"/>
                </a:lnTo>
                <a:lnTo>
                  <a:pt x="69525" y="264525"/>
                </a:lnTo>
                <a:close/>
                <a:moveTo>
                  <a:pt x="115910" y="288209"/>
                </a:moveTo>
                <a:lnTo>
                  <a:pt x="115910" y="208734"/>
                </a:lnTo>
                <a:lnTo>
                  <a:pt x="131372" y="208734"/>
                </a:lnTo>
                <a:lnTo>
                  <a:pt x="131372" y="291797"/>
                </a:lnTo>
                <a:cubicBezTo>
                  <a:pt x="126192" y="290907"/>
                  <a:pt x="121038" y="289708"/>
                  <a:pt x="115910" y="288209"/>
                </a:cubicBezTo>
                <a:close/>
                <a:moveTo>
                  <a:pt x="146834" y="293552"/>
                </a:moveTo>
                <a:lnTo>
                  <a:pt x="146834" y="201003"/>
                </a:lnTo>
                <a:cubicBezTo>
                  <a:pt x="146834" y="196733"/>
                  <a:pt x="143373" y="193273"/>
                  <a:pt x="139104" y="193273"/>
                </a:cubicBezTo>
                <a:lnTo>
                  <a:pt x="108181" y="193273"/>
                </a:lnTo>
                <a:cubicBezTo>
                  <a:pt x="103911" y="193273"/>
                  <a:pt x="100450" y="196734"/>
                  <a:pt x="100450" y="201003"/>
                </a:cubicBezTo>
                <a:lnTo>
                  <a:pt x="100450" y="282838"/>
                </a:lnTo>
                <a:cubicBezTo>
                  <a:pt x="95118" y="280582"/>
                  <a:pt x="89957" y="278000"/>
                  <a:pt x="84988" y="275123"/>
                </a:cubicBezTo>
                <a:lnTo>
                  <a:pt x="84988" y="108229"/>
                </a:lnTo>
                <a:cubicBezTo>
                  <a:pt x="84988" y="103960"/>
                  <a:pt x="81526" y="100499"/>
                  <a:pt x="77257" y="100499"/>
                </a:cubicBezTo>
                <a:lnTo>
                  <a:pt x="46333" y="100499"/>
                </a:lnTo>
                <a:cubicBezTo>
                  <a:pt x="42063" y="100499"/>
                  <a:pt x="38602" y="103960"/>
                  <a:pt x="38602" y="108229"/>
                </a:cubicBezTo>
                <a:lnTo>
                  <a:pt x="38602" y="231473"/>
                </a:lnTo>
                <a:cubicBezTo>
                  <a:pt x="23984" y="209451"/>
                  <a:pt x="15462" y="183032"/>
                  <a:pt x="15462" y="154617"/>
                </a:cubicBezTo>
                <a:cubicBezTo>
                  <a:pt x="15462" y="77759"/>
                  <a:pt x="77759" y="15462"/>
                  <a:pt x="154617" y="15462"/>
                </a:cubicBezTo>
                <a:cubicBezTo>
                  <a:pt x="231470" y="15462"/>
                  <a:pt x="293773" y="77762"/>
                  <a:pt x="293773" y="154617"/>
                </a:cubicBezTo>
                <a:cubicBezTo>
                  <a:pt x="293773" y="183099"/>
                  <a:pt x="285209" y="209576"/>
                  <a:pt x="270527" y="231630"/>
                </a:cubicBezTo>
                <a:lnTo>
                  <a:pt x="270527" y="123691"/>
                </a:lnTo>
                <a:cubicBezTo>
                  <a:pt x="270527" y="119422"/>
                  <a:pt x="267067" y="115961"/>
                  <a:pt x="262797" y="115961"/>
                </a:cubicBezTo>
                <a:lnTo>
                  <a:pt x="231874" y="115961"/>
                </a:lnTo>
                <a:cubicBezTo>
                  <a:pt x="227604" y="115961"/>
                  <a:pt x="224143" y="119422"/>
                  <a:pt x="224143" y="123691"/>
                </a:cubicBezTo>
                <a:lnTo>
                  <a:pt x="224143" y="275183"/>
                </a:lnTo>
                <a:cubicBezTo>
                  <a:pt x="219175" y="278054"/>
                  <a:pt x="214014" y="280629"/>
                  <a:pt x="208681" y="282879"/>
                </a:cubicBezTo>
                <a:lnTo>
                  <a:pt x="208681" y="162348"/>
                </a:lnTo>
                <a:cubicBezTo>
                  <a:pt x="208681" y="158078"/>
                  <a:pt x="205221" y="154617"/>
                  <a:pt x="200951" y="154617"/>
                </a:cubicBezTo>
                <a:lnTo>
                  <a:pt x="170028" y="154617"/>
                </a:lnTo>
                <a:cubicBezTo>
                  <a:pt x="165758" y="154617"/>
                  <a:pt x="162297" y="158078"/>
                  <a:pt x="162297" y="162348"/>
                </a:cubicBezTo>
                <a:lnTo>
                  <a:pt x="162297" y="293559"/>
                </a:lnTo>
                <a:cubicBezTo>
                  <a:pt x="159755" y="293697"/>
                  <a:pt x="157196" y="293773"/>
                  <a:pt x="154619" y="293773"/>
                </a:cubicBezTo>
                <a:cubicBezTo>
                  <a:pt x="152004" y="293773"/>
                  <a:pt x="149411" y="293694"/>
                  <a:pt x="146834" y="293552"/>
                </a:cubicBezTo>
                <a:close/>
                <a:moveTo>
                  <a:pt x="177757" y="291821"/>
                </a:moveTo>
                <a:lnTo>
                  <a:pt x="177757" y="170078"/>
                </a:lnTo>
                <a:lnTo>
                  <a:pt x="193219" y="170078"/>
                </a:lnTo>
                <a:lnTo>
                  <a:pt x="193219" y="288244"/>
                </a:lnTo>
                <a:cubicBezTo>
                  <a:pt x="188084" y="289741"/>
                  <a:pt x="182930" y="290937"/>
                  <a:pt x="177757" y="291821"/>
                </a:cubicBezTo>
                <a:close/>
                <a:moveTo>
                  <a:pt x="258340" y="269279"/>
                </a:moveTo>
                <a:cubicBezTo>
                  <a:pt x="262165" y="265817"/>
                  <a:pt x="265816" y="262166"/>
                  <a:pt x="269278" y="258342"/>
                </a:cubicBezTo>
                <a:lnTo>
                  <a:pt x="324696" y="313760"/>
                </a:lnTo>
                <a:lnTo>
                  <a:pt x="313762" y="324694"/>
                </a:lnTo>
                <a:lnTo>
                  <a:pt x="258340" y="269279"/>
                </a:lnTo>
                <a:close/>
                <a:moveTo>
                  <a:pt x="438423" y="439687"/>
                </a:moveTo>
                <a:cubicBezTo>
                  <a:pt x="429367" y="448743"/>
                  <a:pt x="414681" y="448743"/>
                  <a:pt x="405632" y="439689"/>
                </a:cubicBezTo>
                <a:lnTo>
                  <a:pt x="313723" y="346597"/>
                </a:lnTo>
                <a:lnTo>
                  <a:pt x="319227" y="341093"/>
                </a:lnTo>
                <a:lnTo>
                  <a:pt x="346527" y="313802"/>
                </a:lnTo>
                <a:lnTo>
                  <a:pt x="438389" y="406852"/>
                </a:lnTo>
                <a:cubicBezTo>
                  <a:pt x="447480" y="415944"/>
                  <a:pt x="447480" y="430631"/>
                  <a:pt x="438423" y="439687"/>
                </a:cubicBezTo>
                <a:close/>
              </a:path>
            </a:pathLst>
          </a:custGeom>
          <a:solidFill>
            <a:sysClr val="window" lastClr="FFFFFF"/>
          </a:solidFill>
          <a:ln w="89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TextBox 63">
            <a:extLst>
              <a:ext uri="{FF2B5EF4-FFF2-40B4-BE49-F238E27FC236}">
                <a16:creationId xmlns:a16="http://schemas.microsoft.com/office/drawing/2014/main" id="{181BC2B4-A487-86C8-D9A0-FEA4BD00572D}"/>
              </a:ext>
            </a:extLst>
          </p:cNvPr>
          <p:cNvSpPr txBox="1"/>
          <p:nvPr/>
        </p:nvSpPr>
        <p:spPr>
          <a:xfrm>
            <a:off x="1366627" y="4409005"/>
            <a:ext cx="461599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defTabSz="457200"/>
            <a:r>
              <a:rPr lang="en-US" altLang="ko-KR" sz="1400" dirty="0">
                <a:solidFill>
                  <a:schemeClr val="tx1"/>
                </a:solidFill>
                <a:latin typeface="Montserrat SemiBold" panose="00000700000000000000" pitchFamily="2" charset="0"/>
              </a:rPr>
              <a:t>Label Review: </a:t>
            </a:r>
            <a:r>
              <a:rPr lang="ko-KR" altLang="en-US" sz="1400" dirty="0">
                <a:solidFill>
                  <a:schemeClr val="tx1"/>
                </a:solidFill>
                <a:latin typeface="Montserrat SemiBold" panose="00000700000000000000" pitchFamily="2" charset="0"/>
              </a:rPr>
              <a:t>수출국 라벨 </a:t>
            </a:r>
            <a:r>
              <a:rPr lang="en-US" altLang="ko-KR" sz="1400" dirty="0">
                <a:solidFill>
                  <a:schemeClr val="tx1"/>
                </a:solidFill>
                <a:latin typeface="Montserrat SemiBold" panose="00000700000000000000" pitchFamily="2" charset="0"/>
              </a:rPr>
              <a:t>Compliance </a:t>
            </a:r>
            <a:r>
              <a:rPr lang="ko-KR" altLang="en-US" sz="1400" dirty="0">
                <a:solidFill>
                  <a:schemeClr val="tx1"/>
                </a:solidFill>
                <a:latin typeface="Montserrat SemiBold" panose="00000700000000000000" pitchFamily="2" charset="0"/>
              </a:rPr>
              <a:t>전면</a:t>
            </a:r>
            <a:r>
              <a:rPr lang="en-US" altLang="ko-KR" sz="1400" dirty="0">
                <a:solidFill>
                  <a:schemeClr val="tx1"/>
                </a:solidFill>
                <a:latin typeface="Montserrat SemiBold" panose="00000700000000000000" pitchFamily="2" charset="0"/>
              </a:rPr>
              <a:t> </a:t>
            </a:r>
            <a:r>
              <a:rPr lang="ko-KR" altLang="en-US" sz="1400" dirty="0">
                <a:solidFill>
                  <a:schemeClr val="tx1"/>
                </a:solidFill>
                <a:latin typeface="Montserrat SemiBold" panose="00000700000000000000" pitchFamily="2" charset="0"/>
              </a:rPr>
              <a:t>검토</a:t>
            </a:r>
            <a:endParaRPr lang="en-US" altLang="ko-KR" sz="1400" dirty="0">
              <a:solidFill>
                <a:schemeClr val="tx1"/>
              </a:solidFill>
              <a:latin typeface="Montserrat SemiBold" panose="00000700000000000000" pitchFamily="2" charset="0"/>
            </a:endParaRPr>
          </a:p>
          <a:p>
            <a:pPr algn="l" defTabSz="457200"/>
            <a:r>
              <a:rPr lang="en-US" altLang="ko-KR" sz="1400" b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1400" b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라벨리뷰 국가</a:t>
            </a:r>
            <a:r>
              <a:rPr lang="en-US" altLang="ko-KR" sz="1400" b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133 </a:t>
            </a:r>
            <a:r>
              <a:rPr lang="ko-KR" altLang="en-US" sz="1400" b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개국</a:t>
            </a:r>
            <a:r>
              <a:rPr lang="en-US" altLang="ko-KR" sz="1400" b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100 </a:t>
            </a:r>
            <a:r>
              <a:rPr lang="ko-KR" altLang="en-US" sz="1400" b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 이상 </a:t>
            </a:r>
            <a:r>
              <a:rPr lang="en-US" altLang="ko-KR" sz="1400" b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SGS </a:t>
            </a:r>
            <a:r>
              <a:rPr lang="ko-KR" altLang="en-US" sz="1400" b="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사무소</a:t>
            </a:r>
            <a:endParaRPr lang="en-US" altLang="ko-KR" sz="1400" b="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3" name="그림 42">
            <a:extLst>
              <a:ext uri="{FF2B5EF4-FFF2-40B4-BE49-F238E27FC236}">
                <a16:creationId xmlns:a16="http://schemas.microsoft.com/office/drawing/2014/main" id="{9853DD08-D25A-50C1-7C1D-647BC9A028F5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6722"/>
          <a:stretch/>
        </p:blipFill>
        <p:spPr>
          <a:xfrm>
            <a:off x="2836235" y="5000264"/>
            <a:ext cx="3083322" cy="1652414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48E2B37F-6F88-BAEA-FDDA-50E2ED6A46D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19003" y="4953323"/>
            <a:ext cx="1695948" cy="1706614"/>
          </a:xfrm>
          <a:prstGeom prst="rect">
            <a:avLst/>
          </a:prstGeom>
          <a:ln>
            <a:solidFill>
              <a:sysClr val="window" lastClr="FFFFFF">
                <a:lumMod val="85000"/>
              </a:sysClr>
            </a:solidFill>
          </a:ln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E6AC1B30-7271-93A4-8B71-84FBFD2D7F0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99251" y="4936262"/>
            <a:ext cx="2818429" cy="1921737"/>
          </a:xfrm>
          <a:prstGeom prst="rect">
            <a:avLst/>
          </a:prstGeom>
          <a:ln>
            <a:solidFill>
              <a:sysClr val="window" lastClr="FFFFFF">
                <a:lumMod val="85000"/>
              </a:sysClr>
            </a:solidFill>
          </a:ln>
        </p:spPr>
      </p:pic>
    </p:spTree>
    <p:extLst>
      <p:ext uri="{BB962C8B-B14F-4D97-AF65-F5344CB8AC3E}">
        <p14:creationId xmlns:p14="http://schemas.microsoft.com/office/powerpoint/2010/main" val="10856650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C88029-3286-1A45-1569-0E4CA5DAD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>
            <a:extLst>
              <a:ext uri="{FF2B5EF4-FFF2-40B4-BE49-F238E27FC236}">
                <a16:creationId xmlns:a16="http://schemas.microsoft.com/office/drawing/2014/main" id="{142BFABF-8D50-1F62-C386-1210FCC58AAC}"/>
              </a:ext>
            </a:extLst>
          </p:cNvPr>
          <p:cNvSpPr txBox="1">
            <a:spLocks/>
          </p:cNvSpPr>
          <p:nvPr/>
        </p:nvSpPr>
        <p:spPr>
          <a:xfrm>
            <a:off x="0" y="3015304"/>
            <a:ext cx="12192000" cy="10699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360">
            <a:noFill/>
          </a:ln>
        </p:spPr>
        <p:txBody>
          <a:bodyPr lIns="74295" tIns="37148" rIns="74295" bIns="37148" numCol="1" spcCol="0" anchor="ctr">
            <a:noAutofit/>
          </a:bodyPr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ko-KR" altLang="en-US" sz="2500" b="1" kern="0" spc="-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알레르겐</a:t>
            </a:r>
            <a:r>
              <a:rPr lang="en-US" altLang="ko-KR" sz="2500" b="1" kern="0" spc="-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&amp; </a:t>
            </a:r>
            <a:r>
              <a:rPr lang="ko-KR" altLang="en-US" sz="2500" b="1" kern="0" spc="-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식품방어 및 사기관리</a:t>
            </a:r>
            <a:endParaRPr lang="en-US" sz="2500" kern="0" spc="-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893459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5E3B01-7DEF-643D-5384-78754FC5FF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EDD74-18B5-B719-4187-702AB8495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55527"/>
            <a:ext cx="11135632" cy="443198"/>
          </a:xfrm>
        </p:spPr>
        <p:txBody>
          <a:bodyPr/>
          <a:lstStyle/>
          <a:p>
            <a:r>
              <a:rPr lang="ko-KR" altLang="en-US" b="1" dirty="0" err="1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알레르겐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관리</a:t>
            </a:r>
            <a:endParaRPr lang="en-US" altLang="ko-KR" b="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Picture 1" descr="allergen_clean_2.png">
            <a:extLst>
              <a:ext uri="{FF2B5EF4-FFF2-40B4-BE49-F238E27FC236}">
                <a16:creationId xmlns:a16="http://schemas.microsoft.com/office/drawing/2014/main" id="{6253E71D-80CE-36D9-C7F4-0F0F3FCCA57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1653" b="4057"/>
          <a:stretch/>
        </p:blipFill>
        <p:spPr>
          <a:xfrm>
            <a:off x="0" y="1198725"/>
            <a:ext cx="12065000" cy="54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3859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EE2814-2F67-3BDC-7F32-936A894DA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647E8-FEF7-64B7-BCCA-A69A9AF46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55527"/>
            <a:ext cx="11135632" cy="443198"/>
          </a:xfrm>
        </p:spPr>
        <p:txBody>
          <a:bodyPr/>
          <a:lstStyle/>
          <a:p>
            <a:r>
              <a:rPr lang="ko-KR" altLang="en-US" b="1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알레르겐 관리 계획</a:t>
            </a:r>
            <a:endParaRPr lang="en-US" altLang="ko-KR" b="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1" descr="allergen_clean_3.png">
            <a:extLst>
              <a:ext uri="{FF2B5EF4-FFF2-40B4-BE49-F238E27FC236}">
                <a16:creationId xmlns:a16="http://schemas.microsoft.com/office/drawing/2014/main" id="{61BEA0CD-3063-389C-206F-C9F11D191F2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3084" b="6765"/>
          <a:stretch/>
        </p:blipFill>
        <p:spPr>
          <a:xfrm>
            <a:off x="3048" y="1477108"/>
            <a:ext cx="12188952" cy="4772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1191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5155B-EB0B-AFAB-672C-D2A2B81471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12C52-6E69-9C75-7AAF-A06C9F492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55527"/>
            <a:ext cx="11135632" cy="443198"/>
          </a:xfrm>
        </p:spPr>
        <p:txBody>
          <a:bodyPr/>
          <a:lstStyle/>
          <a:p>
            <a:r>
              <a:rPr lang="ko-KR" altLang="en-US" b="1" dirty="0" err="1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알레르겐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관리 향상 로드맵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1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단계 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기본 체계 구축</a:t>
            </a:r>
            <a:endParaRPr lang="en-US" altLang="ko-KR" b="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5" name="Picture 1" descr="allergen_clean_4.png">
            <a:extLst>
              <a:ext uri="{FF2B5EF4-FFF2-40B4-BE49-F238E27FC236}">
                <a16:creationId xmlns:a16="http://schemas.microsoft.com/office/drawing/2014/main" id="{23ED93A0-FDD5-69B2-81BB-DBB9682503D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933" t="32081" r="4708" b="10309"/>
          <a:stretch/>
        </p:blipFill>
        <p:spPr>
          <a:xfrm>
            <a:off x="389011" y="1616626"/>
            <a:ext cx="11413977" cy="4149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807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FA22DD-F148-D43B-E4BE-74507F864F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23061-B7E4-6340-A573-D0EFF9FB4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55527"/>
            <a:ext cx="11135632" cy="443198"/>
          </a:xfrm>
        </p:spPr>
        <p:txBody>
          <a:bodyPr/>
          <a:lstStyle/>
          <a:p>
            <a:r>
              <a:rPr lang="ko-KR" altLang="en-US" b="1" dirty="0" err="1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알레르겐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관리 향상 로드맵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2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단계 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시스템 강화</a:t>
            </a:r>
            <a:endParaRPr lang="en-US" altLang="ko-KR" b="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Picture 1" descr="allergen_clean_5.png">
            <a:extLst>
              <a:ext uri="{FF2B5EF4-FFF2-40B4-BE49-F238E27FC236}">
                <a16:creationId xmlns:a16="http://schemas.microsoft.com/office/drawing/2014/main" id="{D8875547-D2D5-6E95-3F95-DA1F3E2DFF8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933" t="32081" r="2838" b="7224"/>
          <a:stretch/>
        </p:blipFill>
        <p:spPr>
          <a:xfrm>
            <a:off x="414234" y="1739563"/>
            <a:ext cx="11363531" cy="412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17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C96D89-6E72-2497-9AF6-D358696CE0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FE4A1-5E0C-71A2-F568-0F05B9430B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55527"/>
            <a:ext cx="11135632" cy="443198"/>
          </a:xfrm>
        </p:spPr>
        <p:txBody>
          <a:bodyPr/>
          <a:lstStyle/>
          <a:p>
            <a:r>
              <a:rPr lang="ko-KR" altLang="en-US" b="1" dirty="0" err="1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알레르겐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관리 향상 로드맵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3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단계 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예방 고도화</a:t>
            </a:r>
            <a:endParaRPr lang="en-US" altLang="ko-KR" b="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1" descr="allergen_clean_6.png">
            <a:extLst>
              <a:ext uri="{FF2B5EF4-FFF2-40B4-BE49-F238E27FC236}">
                <a16:creationId xmlns:a16="http://schemas.microsoft.com/office/drawing/2014/main" id="{F9C04103-85DC-E851-1C0D-AE7B90451D2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25" t="28614" r="4708" b="7225"/>
          <a:stretch/>
        </p:blipFill>
        <p:spPr>
          <a:xfrm>
            <a:off x="368710" y="1503589"/>
            <a:ext cx="11246347" cy="436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1952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D00494-415C-2CEE-ACCE-B9ABD0D68C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7EC86E-149B-943E-7AE9-123A2AD3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55527"/>
            <a:ext cx="11135632" cy="443198"/>
          </a:xfrm>
        </p:spPr>
        <p:txBody>
          <a:bodyPr/>
          <a:lstStyle/>
          <a:p>
            <a:r>
              <a:rPr lang="ko-KR" altLang="en-US" b="1" dirty="0" err="1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알레르겐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관리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글로벌 표준 체크리스트</a:t>
            </a:r>
            <a:endParaRPr lang="en-US" altLang="ko-KR" b="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Picture 1" descr="allergen_clean_7.png">
            <a:extLst>
              <a:ext uri="{FF2B5EF4-FFF2-40B4-BE49-F238E27FC236}">
                <a16:creationId xmlns:a16="http://schemas.microsoft.com/office/drawing/2014/main" id="{56AF0376-073C-EAB6-4B0D-AD21921D13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20" t="17618" r="2597" b="3973"/>
          <a:stretch/>
        </p:blipFill>
        <p:spPr>
          <a:xfrm>
            <a:off x="307258" y="1316712"/>
            <a:ext cx="11577484" cy="5334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0696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2A640F-F590-BFBB-49FB-5539CEEF06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71B06-FE31-F39F-520E-52A27D30F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55527"/>
            <a:ext cx="11135632" cy="443198"/>
          </a:xfrm>
        </p:spPr>
        <p:txBody>
          <a:bodyPr/>
          <a:lstStyle/>
          <a:p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식품방어와 사기</a:t>
            </a:r>
            <a:endParaRPr lang="en-US" altLang="ko-KR" b="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1" descr="allergen_clean_8.png">
            <a:extLst>
              <a:ext uri="{FF2B5EF4-FFF2-40B4-BE49-F238E27FC236}">
                <a16:creationId xmlns:a16="http://schemas.microsoft.com/office/drawing/2014/main" id="{B6AE9E97-00F5-753F-9A64-C3917277942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82" t="20809" r="4708" b="4189"/>
          <a:stretch/>
        </p:blipFill>
        <p:spPr>
          <a:xfrm>
            <a:off x="618833" y="1390453"/>
            <a:ext cx="11275040" cy="5232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8832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9F0F36-D7B2-792B-A649-27C7B3966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9EF64-4399-8E6F-3882-305FB121F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55527"/>
            <a:ext cx="11135632" cy="443198"/>
          </a:xfrm>
        </p:spPr>
        <p:txBody>
          <a:bodyPr/>
          <a:lstStyle/>
          <a:p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식품방어와 사기 관리 로드맵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1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단계 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기본 보안선 구축</a:t>
            </a:r>
            <a:endParaRPr lang="en-US" altLang="ko-KR" b="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Picture 1" descr="allergen_clean_10.png">
            <a:extLst>
              <a:ext uri="{FF2B5EF4-FFF2-40B4-BE49-F238E27FC236}">
                <a16:creationId xmlns:a16="http://schemas.microsoft.com/office/drawing/2014/main" id="{39AB4211-6548-23CE-2275-296F19A4B2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840" t="28396" r="7921" b="5058"/>
          <a:stretch/>
        </p:blipFill>
        <p:spPr>
          <a:xfrm>
            <a:off x="479425" y="1681316"/>
            <a:ext cx="10633589" cy="4527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928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C6114-F30D-F3AE-AB7C-1901D33EC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EA2BF687-4A82-A76E-A335-C4185BCBB343}"/>
              </a:ext>
            </a:extLst>
          </p:cNvPr>
          <p:cNvSpPr txBox="1">
            <a:spLocks/>
          </p:cNvSpPr>
          <p:nvPr/>
        </p:nvSpPr>
        <p:spPr>
          <a:xfrm>
            <a:off x="5393663" y="711394"/>
            <a:ext cx="6300000" cy="4985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AGENDA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pic>
        <p:nvPicPr>
          <p:cNvPr id="3" name="Picture Placeholder 2" descr="Family in the kitchen">
            <a:extLst>
              <a:ext uri="{FF2B5EF4-FFF2-40B4-BE49-F238E27FC236}">
                <a16:creationId xmlns:a16="http://schemas.microsoft.com/office/drawing/2014/main" id="{79E145AC-6777-D199-CC4F-D882FB98151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98"/>
          <a:stretch/>
        </p:blipFill>
        <p:spPr>
          <a:xfrm>
            <a:off x="-1" y="0"/>
            <a:ext cx="4859999" cy="68580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E5BE90-A80A-09FB-5091-13851565366B}"/>
              </a:ext>
            </a:extLst>
          </p:cNvPr>
          <p:cNvSpPr txBox="1"/>
          <p:nvPr/>
        </p:nvSpPr>
        <p:spPr>
          <a:xfrm>
            <a:off x="5310749" y="1874728"/>
            <a:ext cx="6881251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8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28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글로벌 </a:t>
            </a:r>
            <a:r>
              <a:rPr lang="en-US" altLang="ko-KR" sz="28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HACCP </a:t>
            </a:r>
            <a:r>
              <a:rPr lang="ko-KR" altLang="en-US" sz="28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도입배경 및 등록절차</a:t>
            </a:r>
            <a:endParaRPr lang="en-US" altLang="ko-KR" sz="2800" b="1" spc="-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514350" indent="-514350">
              <a:buAutoNum type="arabicPeriod"/>
            </a:pPr>
            <a:endParaRPr lang="en-US" altLang="ko-KR" sz="2800" b="1" spc="-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28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2. </a:t>
            </a:r>
            <a:r>
              <a:rPr lang="ko-KR" altLang="en-US" sz="28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글로벌 </a:t>
            </a:r>
            <a:r>
              <a:rPr lang="en-US" altLang="ko-KR" sz="28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HACCP </a:t>
            </a:r>
            <a:r>
              <a:rPr lang="ko-KR" altLang="en-US" sz="28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산업계 영향</a:t>
            </a:r>
            <a:endParaRPr lang="en-US" altLang="ko-KR" sz="2800" b="1" spc="-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>
              <a:buAutoNum type="arabicPeriod"/>
            </a:pPr>
            <a:endParaRPr lang="en-US" altLang="ko-KR" sz="2800" spc="-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28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28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글로벌 </a:t>
            </a:r>
            <a:r>
              <a:rPr lang="en-US" altLang="ko-KR" sz="28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HACCP </a:t>
            </a:r>
            <a:r>
              <a:rPr lang="ko-KR" altLang="en-US" sz="28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대응 전략</a:t>
            </a:r>
            <a:endParaRPr lang="en-US" altLang="ko-KR" sz="2800" b="1" spc="-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2800" b="1" spc="-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28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800" b="1" spc="-1" dirty="0" err="1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알레르겐</a:t>
            </a:r>
            <a:r>
              <a:rPr lang="en-US" altLang="ko-KR" sz="28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식품방어 및 사기관리</a:t>
            </a:r>
            <a:endParaRPr lang="ko-KR" altLang="en-US" sz="2800" spc="-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785448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CC9C9F-5850-B3D1-E0A9-636B86F52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93435-7766-6055-2912-701B2C498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55527"/>
            <a:ext cx="11135632" cy="443198"/>
          </a:xfrm>
        </p:spPr>
        <p:txBody>
          <a:bodyPr/>
          <a:lstStyle/>
          <a:p>
            <a:r>
              <a:rPr lang="ko-KR" altLang="en-US" b="1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식품방어와 사기 관리 로드맵</a:t>
            </a:r>
            <a:r>
              <a:rPr lang="en-US" altLang="ko-KR" b="1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2</a:t>
            </a:r>
            <a:r>
              <a:rPr lang="ko-KR" altLang="en-US" b="1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단계 </a:t>
            </a:r>
            <a:r>
              <a:rPr lang="en-US" altLang="ko-KR" b="1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b="1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시스템적 통제 강화</a:t>
            </a:r>
            <a:endParaRPr lang="en-US" altLang="ko-KR" b="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1" descr="allergen_clean_11.png">
            <a:extLst>
              <a:ext uri="{FF2B5EF4-FFF2-40B4-BE49-F238E27FC236}">
                <a16:creationId xmlns:a16="http://schemas.microsoft.com/office/drawing/2014/main" id="{C82A4293-E36C-B79E-9C42-6B34E852EE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933" t="28613" r="3686" b="7008"/>
          <a:stretch/>
        </p:blipFill>
        <p:spPr>
          <a:xfrm>
            <a:off x="479425" y="1559970"/>
            <a:ext cx="11260292" cy="438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6904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35C0A3-3D7D-2C53-E4E8-6CE50FC60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F318A-4318-0AA5-EB9F-7A518D220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55527"/>
            <a:ext cx="11135632" cy="443198"/>
          </a:xfrm>
        </p:spPr>
        <p:txBody>
          <a:bodyPr/>
          <a:lstStyle/>
          <a:p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식품방어와 사기 관리 로드맵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3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단계 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통합 및 공급망 관리</a:t>
            </a:r>
            <a:endParaRPr lang="en-US" altLang="ko-KR" b="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Picture 1" descr="allergen_clean_12.png">
            <a:extLst>
              <a:ext uri="{FF2B5EF4-FFF2-40B4-BE49-F238E27FC236}">
                <a16:creationId xmlns:a16="http://schemas.microsoft.com/office/drawing/2014/main" id="{63FA1909-F681-8371-3A8C-DBF47FC727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82" t="26662" r="4708" b="6575"/>
          <a:stretch/>
        </p:blipFill>
        <p:spPr>
          <a:xfrm>
            <a:off x="479425" y="1559970"/>
            <a:ext cx="10995625" cy="4542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5898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B7976-308B-719A-DEDB-6F3A955F64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3EBA6-2F51-4357-EF1C-7C843F184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55527"/>
            <a:ext cx="11135632" cy="443198"/>
          </a:xfrm>
        </p:spPr>
        <p:txBody>
          <a:bodyPr/>
          <a:lstStyle/>
          <a:p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식품방어 및 사기 관리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글로벌 표준 체크리스트</a:t>
            </a:r>
            <a:endParaRPr lang="en-US" altLang="ko-KR" b="1" dirty="0">
              <a:solidFill>
                <a:schemeClr val="accent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Picture 1" descr="allergen_clean_13.png">
            <a:extLst>
              <a:ext uri="{FF2B5EF4-FFF2-40B4-BE49-F238E27FC236}">
                <a16:creationId xmlns:a16="http://schemas.microsoft.com/office/drawing/2014/main" id="{C4F9A1AD-F8D9-83C2-FE35-74131593A7E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933" t="17618" r="4708" b="7875"/>
          <a:stretch/>
        </p:blipFill>
        <p:spPr>
          <a:xfrm>
            <a:off x="479425" y="1346208"/>
            <a:ext cx="11319285" cy="527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3091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F6822-DBD2-5A4E-A911-D81F12E0C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/>
              <a:t>Thank you!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5E4563E-5664-B14D-A58C-75B707722E9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098420" y="2087880"/>
            <a:ext cx="6614155" cy="1823720"/>
          </a:xfrm>
        </p:spPr>
        <p:txBody>
          <a:bodyPr/>
          <a:lstStyle/>
          <a:p>
            <a:pPr marL="0" lvl="0" indent="0">
              <a:buNone/>
            </a:pPr>
            <a:r>
              <a:rPr lang="en-US" dirty="0"/>
              <a:t>Do you have any questions?</a:t>
            </a:r>
          </a:p>
        </p:txBody>
      </p:sp>
      <p:sp>
        <p:nvSpPr>
          <p:cNvPr id="5" name="Graphic 14">
            <a:hlinkClick r:id="rId2"/>
            <a:extLst>
              <a:ext uri="{FF2B5EF4-FFF2-40B4-BE49-F238E27FC236}">
                <a16:creationId xmlns:a16="http://schemas.microsoft.com/office/drawing/2014/main" id="{4BFF1099-FFE1-574A-9EDA-65437F52F392}"/>
              </a:ext>
            </a:extLst>
          </p:cNvPr>
          <p:cNvSpPr>
            <a:spLocks noChangeAspect="1"/>
          </p:cNvSpPr>
          <p:nvPr/>
        </p:nvSpPr>
        <p:spPr>
          <a:xfrm>
            <a:off x="6341819" y="4177861"/>
            <a:ext cx="392367" cy="392659"/>
          </a:xfrm>
          <a:custGeom>
            <a:avLst/>
            <a:gdLst>
              <a:gd name="connsiteX0" fmla="*/ 0 w 672701"/>
              <a:gd name="connsiteY0" fmla="*/ 0 h 672701"/>
              <a:gd name="connsiteX1" fmla="*/ 0 w 672701"/>
              <a:gd name="connsiteY1" fmla="*/ 672702 h 672701"/>
              <a:gd name="connsiteX2" fmla="*/ 358255 w 672701"/>
              <a:gd name="connsiteY2" fmla="*/ 672702 h 672701"/>
              <a:gd name="connsiteX3" fmla="*/ 358255 w 672701"/>
              <a:gd name="connsiteY3" fmla="*/ 412851 h 672701"/>
              <a:gd name="connsiteX4" fmla="*/ 270678 w 672701"/>
              <a:gd name="connsiteY4" fmla="*/ 412851 h 672701"/>
              <a:gd name="connsiteX5" fmla="*/ 270678 w 672701"/>
              <a:gd name="connsiteY5" fmla="*/ 306773 h 672701"/>
              <a:gd name="connsiteX6" fmla="*/ 358255 w 672701"/>
              <a:gd name="connsiteY6" fmla="*/ 306773 h 672701"/>
              <a:gd name="connsiteX7" fmla="*/ 358255 w 672701"/>
              <a:gd name="connsiteY7" fmla="*/ 217686 h 672701"/>
              <a:gd name="connsiteX8" fmla="*/ 475567 w 672701"/>
              <a:gd name="connsiteY8" fmla="*/ 100373 h 672701"/>
              <a:gd name="connsiteX9" fmla="*/ 567122 w 672701"/>
              <a:gd name="connsiteY9" fmla="*/ 100373 h 672701"/>
              <a:gd name="connsiteX10" fmla="*/ 567122 w 672701"/>
              <a:gd name="connsiteY10" fmla="*/ 195761 h 672701"/>
              <a:gd name="connsiteX11" fmla="*/ 501610 w 672701"/>
              <a:gd name="connsiteY11" fmla="*/ 195761 h 672701"/>
              <a:gd name="connsiteX12" fmla="*/ 464333 w 672701"/>
              <a:gd name="connsiteY12" fmla="*/ 233039 h 672701"/>
              <a:gd name="connsiteX13" fmla="*/ 464333 w 672701"/>
              <a:gd name="connsiteY13" fmla="*/ 306774 h 672701"/>
              <a:gd name="connsiteX14" fmla="*/ 565476 w 672701"/>
              <a:gd name="connsiteY14" fmla="*/ 306774 h 672701"/>
              <a:gd name="connsiteX15" fmla="*/ 551498 w 672701"/>
              <a:gd name="connsiteY15" fmla="*/ 412852 h 672701"/>
              <a:gd name="connsiteX16" fmla="*/ 464333 w 672701"/>
              <a:gd name="connsiteY16" fmla="*/ 412852 h 672701"/>
              <a:gd name="connsiteX17" fmla="*/ 464333 w 672701"/>
              <a:gd name="connsiteY17" fmla="*/ 672702 h 672701"/>
              <a:gd name="connsiteX18" fmla="*/ 672702 w 672701"/>
              <a:gd name="connsiteY18" fmla="*/ 672702 h 672701"/>
              <a:gd name="connsiteX19" fmla="*/ 672702 w 672701"/>
              <a:gd name="connsiteY19" fmla="*/ 0 h 672701"/>
              <a:gd name="connsiteX20" fmla="*/ 0 w 672701"/>
              <a:gd name="connsiteY20" fmla="*/ 0 h 672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72701" h="672701">
                <a:moveTo>
                  <a:pt x="0" y="0"/>
                </a:moveTo>
                <a:lnTo>
                  <a:pt x="0" y="672702"/>
                </a:lnTo>
                <a:lnTo>
                  <a:pt x="358255" y="672702"/>
                </a:lnTo>
                <a:lnTo>
                  <a:pt x="358255" y="412851"/>
                </a:lnTo>
                <a:lnTo>
                  <a:pt x="270678" y="412851"/>
                </a:lnTo>
                <a:lnTo>
                  <a:pt x="270678" y="306773"/>
                </a:lnTo>
                <a:lnTo>
                  <a:pt x="358255" y="306773"/>
                </a:lnTo>
                <a:lnTo>
                  <a:pt x="358255" y="217686"/>
                </a:lnTo>
                <a:cubicBezTo>
                  <a:pt x="358255" y="152896"/>
                  <a:pt x="410777" y="100373"/>
                  <a:pt x="475567" y="100373"/>
                </a:cubicBezTo>
                <a:lnTo>
                  <a:pt x="567122" y="100373"/>
                </a:lnTo>
                <a:lnTo>
                  <a:pt x="567122" y="195761"/>
                </a:lnTo>
                <a:lnTo>
                  <a:pt x="501610" y="195761"/>
                </a:lnTo>
                <a:cubicBezTo>
                  <a:pt x="481023" y="195761"/>
                  <a:pt x="464333" y="212452"/>
                  <a:pt x="464333" y="233039"/>
                </a:cubicBezTo>
                <a:lnTo>
                  <a:pt x="464333" y="306774"/>
                </a:lnTo>
                <a:lnTo>
                  <a:pt x="565476" y="306774"/>
                </a:lnTo>
                <a:lnTo>
                  <a:pt x="551498" y="412852"/>
                </a:lnTo>
                <a:lnTo>
                  <a:pt x="464333" y="412852"/>
                </a:lnTo>
                <a:lnTo>
                  <a:pt x="464333" y="672702"/>
                </a:lnTo>
                <a:lnTo>
                  <a:pt x="672702" y="672702"/>
                </a:lnTo>
                <a:lnTo>
                  <a:pt x="67270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146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Graphic 15">
            <a:hlinkClick r:id="rId3"/>
            <a:extLst>
              <a:ext uri="{FF2B5EF4-FFF2-40B4-BE49-F238E27FC236}">
                <a16:creationId xmlns:a16="http://schemas.microsoft.com/office/drawing/2014/main" id="{983DD641-6CC4-E34A-8CD6-5AFA4262CE80}"/>
              </a:ext>
            </a:extLst>
          </p:cNvPr>
          <p:cNvSpPr/>
          <p:nvPr/>
        </p:nvSpPr>
        <p:spPr>
          <a:xfrm>
            <a:off x="5096967" y="4177861"/>
            <a:ext cx="392659" cy="392659"/>
          </a:xfrm>
          <a:custGeom>
            <a:avLst/>
            <a:gdLst>
              <a:gd name="connsiteX0" fmla="*/ 0 w 672702"/>
              <a:gd name="connsiteY0" fmla="*/ 0 h 672702"/>
              <a:gd name="connsiteX1" fmla="*/ 0 w 672702"/>
              <a:gd name="connsiteY1" fmla="*/ 672703 h 672702"/>
              <a:gd name="connsiteX2" fmla="*/ 672703 w 672702"/>
              <a:gd name="connsiteY2" fmla="*/ 672703 h 672702"/>
              <a:gd name="connsiteX3" fmla="*/ 672703 w 672702"/>
              <a:gd name="connsiteY3" fmla="*/ 0 h 672702"/>
              <a:gd name="connsiteX4" fmla="*/ 0 w 672702"/>
              <a:gd name="connsiteY4" fmla="*/ 0 h 672702"/>
              <a:gd name="connsiteX5" fmla="*/ 206565 w 672702"/>
              <a:gd name="connsiteY5" fmla="*/ 554958 h 672702"/>
              <a:gd name="connsiteX6" fmla="*/ 191053 w 672702"/>
              <a:gd name="connsiteY6" fmla="*/ 570470 h 672702"/>
              <a:gd name="connsiteX7" fmla="*/ 125040 w 672702"/>
              <a:gd name="connsiteY7" fmla="*/ 570470 h 672702"/>
              <a:gd name="connsiteX8" fmla="*/ 109528 w 672702"/>
              <a:gd name="connsiteY8" fmla="*/ 554958 h 672702"/>
              <a:gd name="connsiteX9" fmla="*/ 109528 w 672702"/>
              <a:gd name="connsiteY9" fmla="*/ 273344 h 672702"/>
              <a:gd name="connsiteX10" fmla="*/ 125040 w 672702"/>
              <a:gd name="connsiteY10" fmla="*/ 257831 h 672702"/>
              <a:gd name="connsiteX11" fmla="*/ 191053 w 672702"/>
              <a:gd name="connsiteY11" fmla="*/ 257831 h 672702"/>
              <a:gd name="connsiteX12" fmla="*/ 206565 w 672702"/>
              <a:gd name="connsiteY12" fmla="*/ 273344 h 672702"/>
              <a:gd name="connsiteX13" fmla="*/ 206565 w 672702"/>
              <a:gd name="connsiteY13" fmla="*/ 554958 h 672702"/>
              <a:gd name="connsiteX14" fmla="*/ 157939 w 672702"/>
              <a:gd name="connsiteY14" fmla="*/ 214759 h 672702"/>
              <a:gd name="connsiteX15" fmla="*/ 101625 w 672702"/>
              <a:gd name="connsiteY15" fmla="*/ 158390 h 672702"/>
              <a:gd name="connsiteX16" fmla="*/ 158319 w 672702"/>
              <a:gd name="connsiteY16" fmla="*/ 102168 h 672702"/>
              <a:gd name="connsiteX17" fmla="*/ 214474 w 672702"/>
              <a:gd name="connsiteY17" fmla="*/ 158605 h 672702"/>
              <a:gd name="connsiteX18" fmla="*/ 157939 w 672702"/>
              <a:gd name="connsiteY18" fmla="*/ 214759 h 672702"/>
              <a:gd name="connsiteX19" fmla="*/ 571078 w 672702"/>
              <a:gd name="connsiteY19" fmla="*/ 564095 h 672702"/>
              <a:gd name="connsiteX20" fmla="*/ 564636 w 672702"/>
              <a:gd name="connsiteY20" fmla="*/ 570533 h 672702"/>
              <a:gd name="connsiteX21" fmla="*/ 480275 w 672702"/>
              <a:gd name="connsiteY21" fmla="*/ 570513 h 672702"/>
              <a:gd name="connsiteX22" fmla="*/ 473836 w 672702"/>
              <a:gd name="connsiteY22" fmla="*/ 564073 h 672702"/>
              <a:gd name="connsiteX23" fmla="*/ 473836 w 672702"/>
              <a:gd name="connsiteY23" fmla="*/ 390178 h 672702"/>
              <a:gd name="connsiteX24" fmla="*/ 457891 w 672702"/>
              <a:gd name="connsiteY24" fmla="*/ 351683 h 672702"/>
              <a:gd name="connsiteX25" fmla="*/ 418773 w 672702"/>
              <a:gd name="connsiteY25" fmla="*/ 335743 h 672702"/>
              <a:gd name="connsiteX26" fmla="*/ 364963 w 672702"/>
              <a:gd name="connsiteY26" fmla="*/ 390872 h 672702"/>
              <a:gd name="connsiteX27" fmla="*/ 364963 w 672702"/>
              <a:gd name="connsiteY27" fmla="*/ 564052 h 672702"/>
              <a:gd name="connsiteX28" fmla="*/ 358522 w 672702"/>
              <a:gd name="connsiteY28" fmla="*/ 570491 h 672702"/>
              <a:gd name="connsiteX29" fmla="*/ 274368 w 672702"/>
              <a:gd name="connsiteY29" fmla="*/ 570470 h 672702"/>
              <a:gd name="connsiteX30" fmla="*/ 267931 w 672702"/>
              <a:gd name="connsiteY30" fmla="*/ 564031 h 672702"/>
              <a:gd name="connsiteX31" fmla="*/ 267931 w 672702"/>
              <a:gd name="connsiteY31" fmla="*/ 264271 h 672702"/>
              <a:gd name="connsiteX32" fmla="*/ 274371 w 672702"/>
              <a:gd name="connsiteY32" fmla="*/ 257831 h 672702"/>
              <a:gd name="connsiteX33" fmla="*/ 356730 w 672702"/>
              <a:gd name="connsiteY33" fmla="*/ 257831 h 672702"/>
              <a:gd name="connsiteX34" fmla="*/ 363170 w 672702"/>
              <a:gd name="connsiteY34" fmla="*/ 264271 h 672702"/>
              <a:gd name="connsiteX35" fmla="*/ 363170 w 672702"/>
              <a:gd name="connsiteY35" fmla="*/ 298839 h 672702"/>
              <a:gd name="connsiteX36" fmla="*/ 364054 w 672702"/>
              <a:gd name="connsiteY36" fmla="*/ 298949 h 672702"/>
              <a:gd name="connsiteX37" fmla="*/ 369250 w 672702"/>
              <a:gd name="connsiteY37" fmla="*/ 290598 h 672702"/>
              <a:gd name="connsiteX38" fmla="*/ 447250 w 672702"/>
              <a:gd name="connsiteY38" fmla="*/ 249849 h 672702"/>
              <a:gd name="connsiteX39" fmla="*/ 464181 w 672702"/>
              <a:gd name="connsiteY39" fmla="*/ 249849 h 672702"/>
              <a:gd name="connsiteX40" fmla="*/ 571080 w 672702"/>
              <a:gd name="connsiteY40" fmla="*/ 356747 h 672702"/>
              <a:gd name="connsiteX41" fmla="*/ 571080 w 672702"/>
              <a:gd name="connsiteY41" fmla="*/ 564095 h 672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72702" h="672702">
                <a:moveTo>
                  <a:pt x="0" y="0"/>
                </a:moveTo>
                <a:lnTo>
                  <a:pt x="0" y="672703"/>
                </a:lnTo>
                <a:lnTo>
                  <a:pt x="672703" y="672703"/>
                </a:lnTo>
                <a:lnTo>
                  <a:pt x="672703" y="0"/>
                </a:lnTo>
                <a:lnTo>
                  <a:pt x="0" y="0"/>
                </a:lnTo>
                <a:close/>
                <a:moveTo>
                  <a:pt x="206565" y="554958"/>
                </a:moveTo>
                <a:cubicBezTo>
                  <a:pt x="206565" y="563525"/>
                  <a:pt x="199620" y="570470"/>
                  <a:pt x="191053" y="570470"/>
                </a:cubicBezTo>
                <a:lnTo>
                  <a:pt x="125040" y="570470"/>
                </a:lnTo>
                <a:cubicBezTo>
                  <a:pt x="116473" y="570470"/>
                  <a:pt x="109528" y="563525"/>
                  <a:pt x="109528" y="554958"/>
                </a:cubicBezTo>
                <a:lnTo>
                  <a:pt x="109528" y="273344"/>
                </a:lnTo>
                <a:cubicBezTo>
                  <a:pt x="109528" y="264776"/>
                  <a:pt x="116473" y="257831"/>
                  <a:pt x="125040" y="257831"/>
                </a:cubicBezTo>
                <a:lnTo>
                  <a:pt x="191053" y="257831"/>
                </a:lnTo>
                <a:cubicBezTo>
                  <a:pt x="199620" y="257831"/>
                  <a:pt x="206565" y="264776"/>
                  <a:pt x="206565" y="273344"/>
                </a:cubicBezTo>
                <a:lnTo>
                  <a:pt x="206565" y="554958"/>
                </a:lnTo>
                <a:close/>
                <a:moveTo>
                  <a:pt x="157939" y="214759"/>
                </a:moveTo>
                <a:cubicBezTo>
                  <a:pt x="127963" y="215365"/>
                  <a:pt x="101619" y="190328"/>
                  <a:pt x="101625" y="158390"/>
                </a:cubicBezTo>
                <a:cubicBezTo>
                  <a:pt x="101625" y="127414"/>
                  <a:pt x="127135" y="102143"/>
                  <a:pt x="158319" y="102168"/>
                </a:cubicBezTo>
                <a:cubicBezTo>
                  <a:pt x="189129" y="102193"/>
                  <a:pt x="214540" y="127641"/>
                  <a:pt x="214474" y="158605"/>
                </a:cubicBezTo>
                <a:cubicBezTo>
                  <a:pt x="214400" y="191026"/>
                  <a:pt x="187494" y="215464"/>
                  <a:pt x="157939" y="214759"/>
                </a:cubicBezTo>
                <a:close/>
                <a:moveTo>
                  <a:pt x="571078" y="564095"/>
                </a:moveTo>
                <a:cubicBezTo>
                  <a:pt x="571078" y="567652"/>
                  <a:pt x="568194" y="570535"/>
                  <a:pt x="564636" y="570533"/>
                </a:cubicBezTo>
                <a:lnTo>
                  <a:pt x="480275" y="570513"/>
                </a:lnTo>
                <a:cubicBezTo>
                  <a:pt x="476719" y="570511"/>
                  <a:pt x="473836" y="567629"/>
                  <a:pt x="473836" y="564073"/>
                </a:cubicBezTo>
                <a:lnTo>
                  <a:pt x="473836" y="390178"/>
                </a:lnTo>
                <a:cubicBezTo>
                  <a:pt x="473836" y="375147"/>
                  <a:pt x="467745" y="361531"/>
                  <a:pt x="457891" y="351683"/>
                </a:cubicBezTo>
                <a:cubicBezTo>
                  <a:pt x="447907" y="341693"/>
                  <a:pt x="434054" y="335570"/>
                  <a:pt x="418773" y="335743"/>
                </a:cubicBezTo>
                <a:cubicBezTo>
                  <a:pt x="388839" y="336081"/>
                  <a:pt x="364963" y="360937"/>
                  <a:pt x="364963" y="390872"/>
                </a:cubicBezTo>
                <a:lnTo>
                  <a:pt x="364963" y="564052"/>
                </a:lnTo>
                <a:cubicBezTo>
                  <a:pt x="364963" y="567609"/>
                  <a:pt x="362079" y="570492"/>
                  <a:pt x="358522" y="570491"/>
                </a:cubicBezTo>
                <a:lnTo>
                  <a:pt x="274368" y="570470"/>
                </a:lnTo>
                <a:cubicBezTo>
                  <a:pt x="270812" y="570469"/>
                  <a:pt x="267931" y="567586"/>
                  <a:pt x="267931" y="564031"/>
                </a:cubicBezTo>
                <a:lnTo>
                  <a:pt x="267931" y="264271"/>
                </a:lnTo>
                <a:cubicBezTo>
                  <a:pt x="267931" y="260716"/>
                  <a:pt x="270814" y="257831"/>
                  <a:pt x="274371" y="257831"/>
                </a:cubicBezTo>
                <a:lnTo>
                  <a:pt x="356730" y="257831"/>
                </a:lnTo>
                <a:cubicBezTo>
                  <a:pt x="360286" y="257831"/>
                  <a:pt x="363170" y="260714"/>
                  <a:pt x="363170" y="264271"/>
                </a:cubicBezTo>
                <a:lnTo>
                  <a:pt x="363170" y="298839"/>
                </a:lnTo>
                <a:cubicBezTo>
                  <a:pt x="363177" y="298824"/>
                  <a:pt x="363502" y="298865"/>
                  <a:pt x="364054" y="298949"/>
                </a:cubicBezTo>
                <a:cubicBezTo>
                  <a:pt x="365645" y="296071"/>
                  <a:pt x="367378" y="293283"/>
                  <a:pt x="369250" y="290598"/>
                </a:cubicBezTo>
                <a:cubicBezTo>
                  <a:pt x="386414" y="265965"/>
                  <a:pt x="414950" y="249849"/>
                  <a:pt x="447250" y="249849"/>
                </a:cubicBezTo>
                <a:lnTo>
                  <a:pt x="464181" y="249849"/>
                </a:lnTo>
                <a:cubicBezTo>
                  <a:pt x="523219" y="249849"/>
                  <a:pt x="571080" y="297708"/>
                  <a:pt x="571080" y="356747"/>
                </a:cubicBezTo>
                <a:lnTo>
                  <a:pt x="571080" y="564095"/>
                </a:lnTo>
                <a:close/>
              </a:path>
            </a:pathLst>
          </a:custGeom>
          <a:solidFill>
            <a:schemeClr val="bg2"/>
          </a:solidFill>
          <a:ln w="146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Graphic 3">
            <a:hlinkClick r:id="rId4"/>
            <a:extLst>
              <a:ext uri="{FF2B5EF4-FFF2-40B4-BE49-F238E27FC236}">
                <a16:creationId xmlns:a16="http://schemas.microsoft.com/office/drawing/2014/main" id="{FC7571D4-0260-7341-82CD-67C497D3E722}"/>
              </a:ext>
            </a:extLst>
          </p:cNvPr>
          <p:cNvSpPr/>
          <p:nvPr/>
        </p:nvSpPr>
        <p:spPr>
          <a:xfrm>
            <a:off x="8205241" y="4177861"/>
            <a:ext cx="392659" cy="392659"/>
          </a:xfrm>
          <a:custGeom>
            <a:avLst/>
            <a:gdLst>
              <a:gd name="connsiteX0" fmla="*/ 336343 w 672701"/>
              <a:gd name="connsiteY0" fmla="*/ 269461 h 672701"/>
              <a:gd name="connsiteX1" fmla="*/ 269447 w 672701"/>
              <a:gd name="connsiteY1" fmla="*/ 336343 h 672701"/>
              <a:gd name="connsiteX2" fmla="*/ 336343 w 672701"/>
              <a:gd name="connsiteY2" fmla="*/ 403255 h 672701"/>
              <a:gd name="connsiteX3" fmla="*/ 403240 w 672701"/>
              <a:gd name="connsiteY3" fmla="*/ 336343 h 672701"/>
              <a:gd name="connsiteX4" fmla="*/ 336343 w 672701"/>
              <a:gd name="connsiteY4" fmla="*/ 269461 h 672701"/>
              <a:gd name="connsiteX5" fmla="*/ 336343 w 672701"/>
              <a:gd name="connsiteY5" fmla="*/ 269461 h 672701"/>
              <a:gd name="connsiteX6" fmla="*/ 269447 w 672701"/>
              <a:gd name="connsiteY6" fmla="*/ 336343 h 672701"/>
              <a:gd name="connsiteX7" fmla="*/ 336343 w 672701"/>
              <a:gd name="connsiteY7" fmla="*/ 403255 h 672701"/>
              <a:gd name="connsiteX8" fmla="*/ 403240 w 672701"/>
              <a:gd name="connsiteY8" fmla="*/ 336343 h 672701"/>
              <a:gd name="connsiteX9" fmla="*/ 336343 w 672701"/>
              <a:gd name="connsiteY9" fmla="*/ 269461 h 672701"/>
              <a:gd name="connsiteX10" fmla="*/ 447789 w 672701"/>
              <a:gd name="connsiteY10" fmla="*/ 160393 h 672701"/>
              <a:gd name="connsiteX11" fmla="*/ 224913 w 672701"/>
              <a:gd name="connsiteY11" fmla="*/ 160393 h 672701"/>
              <a:gd name="connsiteX12" fmla="*/ 160393 w 672701"/>
              <a:gd name="connsiteY12" fmla="*/ 224913 h 672701"/>
              <a:gd name="connsiteX13" fmla="*/ 160393 w 672701"/>
              <a:gd name="connsiteY13" fmla="*/ 447789 h 672701"/>
              <a:gd name="connsiteX14" fmla="*/ 224913 w 672701"/>
              <a:gd name="connsiteY14" fmla="*/ 512309 h 672701"/>
              <a:gd name="connsiteX15" fmla="*/ 447789 w 672701"/>
              <a:gd name="connsiteY15" fmla="*/ 512309 h 672701"/>
              <a:gd name="connsiteX16" fmla="*/ 512309 w 672701"/>
              <a:gd name="connsiteY16" fmla="*/ 447789 h 672701"/>
              <a:gd name="connsiteX17" fmla="*/ 512309 w 672701"/>
              <a:gd name="connsiteY17" fmla="*/ 224913 h 672701"/>
              <a:gd name="connsiteX18" fmla="*/ 447789 w 672701"/>
              <a:gd name="connsiteY18" fmla="*/ 160393 h 672701"/>
              <a:gd name="connsiteX19" fmla="*/ 336343 w 672701"/>
              <a:gd name="connsiteY19" fmla="*/ 452202 h 672701"/>
              <a:gd name="connsiteX20" fmla="*/ 220499 w 672701"/>
              <a:gd name="connsiteY20" fmla="*/ 336343 h 672701"/>
              <a:gd name="connsiteX21" fmla="*/ 336343 w 672701"/>
              <a:gd name="connsiteY21" fmla="*/ 220499 h 672701"/>
              <a:gd name="connsiteX22" fmla="*/ 452202 w 672701"/>
              <a:gd name="connsiteY22" fmla="*/ 336343 h 672701"/>
              <a:gd name="connsiteX23" fmla="*/ 336343 w 672701"/>
              <a:gd name="connsiteY23" fmla="*/ 452202 h 672701"/>
              <a:gd name="connsiteX24" fmla="*/ 455922 w 672701"/>
              <a:gd name="connsiteY24" fmla="*/ 244456 h 672701"/>
              <a:gd name="connsiteX25" fmla="*/ 428511 w 672701"/>
              <a:gd name="connsiteY25" fmla="*/ 217045 h 672701"/>
              <a:gd name="connsiteX26" fmla="*/ 455922 w 672701"/>
              <a:gd name="connsiteY26" fmla="*/ 189634 h 672701"/>
              <a:gd name="connsiteX27" fmla="*/ 483333 w 672701"/>
              <a:gd name="connsiteY27" fmla="*/ 217045 h 672701"/>
              <a:gd name="connsiteX28" fmla="*/ 455922 w 672701"/>
              <a:gd name="connsiteY28" fmla="*/ 244456 h 672701"/>
              <a:gd name="connsiteX29" fmla="*/ 336343 w 672701"/>
              <a:gd name="connsiteY29" fmla="*/ 269461 h 672701"/>
              <a:gd name="connsiteX30" fmla="*/ 269447 w 672701"/>
              <a:gd name="connsiteY30" fmla="*/ 336343 h 672701"/>
              <a:gd name="connsiteX31" fmla="*/ 336343 w 672701"/>
              <a:gd name="connsiteY31" fmla="*/ 403255 h 672701"/>
              <a:gd name="connsiteX32" fmla="*/ 403240 w 672701"/>
              <a:gd name="connsiteY32" fmla="*/ 336343 h 672701"/>
              <a:gd name="connsiteX33" fmla="*/ 336343 w 672701"/>
              <a:gd name="connsiteY33" fmla="*/ 269461 h 672701"/>
              <a:gd name="connsiteX34" fmla="*/ 447789 w 672701"/>
              <a:gd name="connsiteY34" fmla="*/ 160393 h 672701"/>
              <a:gd name="connsiteX35" fmla="*/ 224913 w 672701"/>
              <a:gd name="connsiteY35" fmla="*/ 160393 h 672701"/>
              <a:gd name="connsiteX36" fmla="*/ 160393 w 672701"/>
              <a:gd name="connsiteY36" fmla="*/ 224913 h 672701"/>
              <a:gd name="connsiteX37" fmla="*/ 160393 w 672701"/>
              <a:gd name="connsiteY37" fmla="*/ 447789 h 672701"/>
              <a:gd name="connsiteX38" fmla="*/ 224913 w 672701"/>
              <a:gd name="connsiteY38" fmla="*/ 512309 h 672701"/>
              <a:gd name="connsiteX39" fmla="*/ 447789 w 672701"/>
              <a:gd name="connsiteY39" fmla="*/ 512309 h 672701"/>
              <a:gd name="connsiteX40" fmla="*/ 512309 w 672701"/>
              <a:gd name="connsiteY40" fmla="*/ 447789 h 672701"/>
              <a:gd name="connsiteX41" fmla="*/ 512309 w 672701"/>
              <a:gd name="connsiteY41" fmla="*/ 224913 h 672701"/>
              <a:gd name="connsiteX42" fmla="*/ 447789 w 672701"/>
              <a:gd name="connsiteY42" fmla="*/ 160393 h 672701"/>
              <a:gd name="connsiteX43" fmla="*/ 336343 w 672701"/>
              <a:gd name="connsiteY43" fmla="*/ 452202 h 672701"/>
              <a:gd name="connsiteX44" fmla="*/ 220499 w 672701"/>
              <a:gd name="connsiteY44" fmla="*/ 336343 h 672701"/>
              <a:gd name="connsiteX45" fmla="*/ 336343 w 672701"/>
              <a:gd name="connsiteY45" fmla="*/ 220499 h 672701"/>
              <a:gd name="connsiteX46" fmla="*/ 452202 w 672701"/>
              <a:gd name="connsiteY46" fmla="*/ 336343 h 672701"/>
              <a:gd name="connsiteX47" fmla="*/ 336343 w 672701"/>
              <a:gd name="connsiteY47" fmla="*/ 452202 h 672701"/>
              <a:gd name="connsiteX48" fmla="*/ 455922 w 672701"/>
              <a:gd name="connsiteY48" fmla="*/ 244456 h 672701"/>
              <a:gd name="connsiteX49" fmla="*/ 428511 w 672701"/>
              <a:gd name="connsiteY49" fmla="*/ 217045 h 672701"/>
              <a:gd name="connsiteX50" fmla="*/ 455922 w 672701"/>
              <a:gd name="connsiteY50" fmla="*/ 189634 h 672701"/>
              <a:gd name="connsiteX51" fmla="*/ 483333 w 672701"/>
              <a:gd name="connsiteY51" fmla="*/ 217045 h 672701"/>
              <a:gd name="connsiteX52" fmla="*/ 455922 w 672701"/>
              <a:gd name="connsiteY52" fmla="*/ 244456 h 672701"/>
              <a:gd name="connsiteX53" fmla="*/ 336343 w 672701"/>
              <a:gd name="connsiteY53" fmla="*/ 269461 h 672701"/>
              <a:gd name="connsiteX54" fmla="*/ 269447 w 672701"/>
              <a:gd name="connsiteY54" fmla="*/ 336343 h 672701"/>
              <a:gd name="connsiteX55" fmla="*/ 336343 w 672701"/>
              <a:gd name="connsiteY55" fmla="*/ 403255 h 672701"/>
              <a:gd name="connsiteX56" fmla="*/ 403240 w 672701"/>
              <a:gd name="connsiteY56" fmla="*/ 336343 h 672701"/>
              <a:gd name="connsiteX57" fmla="*/ 336343 w 672701"/>
              <a:gd name="connsiteY57" fmla="*/ 269461 h 672701"/>
              <a:gd name="connsiteX58" fmla="*/ 0 w 672701"/>
              <a:gd name="connsiteY58" fmla="*/ 0 h 672701"/>
              <a:gd name="connsiteX59" fmla="*/ 0 w 672701"/>
              <a:gd name="connsiteY59" fmla="*/ 672702 h 672701"/>
              <a:gd name="connsiteX60" fmla="*/ 672702 w 672701"/>
              <a:gd name="connsiteY60" fmla="*/ 672702 h 672701"/>
              <a:gd name="connsiteX61" fmla="*/ 672702 w 672701"/>
              <a:gd name="connsiteY61" fmla="*/ 0 h 672701"/>
              <a:gd name="connsiteX62" fmla="*/ 0 w 672701"/>
              <a:gd name="connsiteY62" fmla="*/ 0 h 672701"/>
              <a:gd name="connsiteX63" fmla="*/ 561256 w 672701"/>
              <a:gd name="connsiteY63" fmla="*/ 447789 h 672701"/>
              <a:gd name="connsiteX64" fmla="*/ 447789 w 672701"/>
              <a:gd name="connsiteY64" fmla="*/ 561256 h 672701"/>
              <a:gd name="connsiteX65" fmla="*/ 224913 w 672701"/>
              <a:gd name="connsiteY65" fmla="*/ 561256 h 672701"/>
              <a:gd name="connsiteX66" fmla="*/ 111445 w 672701"/>
              <a:gd name="connsiteY66" fmla="*/ 447789 h 672701"/>
              <a:gd name="connsiteX67" fmla="*/ 111445 w 672701"/>
              <a:gd name="connsiteY67" fmla="*/ 224913 h 672701"/>
              <a:gd name="connsiteX68" fmla="*/ 224913 w 672701"/>
              <a:gd name="connsiteY68" fmla="*/ 111445 h 672701"/>
              <a:gd name="connsiteX69" fmla="*/ 447789 w 672701"/>
              <a:gd name="connsiteY69" fmla="*/ 111445 h 672701"/>
              <a:gd name="connsiteX70" fmla="*/ 561256 w 672701"/>
              <a:gd name="connsiteY70" fmla="*/ 224913 h 672701"/>
              <a:gd name="connsiteX71" fmla="*/ 561256 w 672701"/>
              <a:gd name="connsiteY71" fmla="*/ 447789 h 672701"/>
              <a:gd name="connsiteX72" fmla="*/ 447789 w 672701"/>
              <a:gd name="connsiteY72" fmla="*/ 160393 h 672701"/>
              <a:gd name="connsiteX73" fmla="*/ 224913 w 672701"/>
              <a:gd name="connsiteY73" fmla="*/ 160393 h 672701"/>
              <a:gd name="connsiteX74" fmla="*/ 160393 w 672701"/>
              <a:gd name="connsiteY74" fmla="*/ 224913 h 672701"/>
              <a:gd name="connsiteX75" fmla="*/ 160393 w 672701"/>
              <a:gd name="connsiteY75" fmla="*/ 447789 h 672701"/>
              <a:gd name="connsiteX76" fmla="*/ 224913 w 672701"/>
              <a:gd name="connsiteY76" fmla="*/ 512309 h 672701"/>
              <a:gd name="connsiteX77" fmla="*/ 447789 w 672701"/>
              <a:gd name="connsiteY77" fmla="*/ 512309 h 672701"/>
              <a:gd name="connsiteX78" fmla="*/ 512309 w 672701"/>
              <a:gd name="connsiteY78" fmla="*/ 447789 h 672701"/>
              <a:gd name="connsiteX79" fmla="*/ 512309 w 672701"/>
              <a:gd name="connsiteY79" fmla="*/ 224913 h 672701"/>
              <a:gd name="connsiteX80" fmla="*/ 447789 w 672701"/>
              <a:gd name="connsiteY80" fmla="*/ 160393 h 672701"/>
              <a:gd name="connsiteX81" fmla="*/ 336343 w 672701"/>
              <a:gd name="connsiteY81" fmla="*/ 452202 h 672701"/>
              <a:gd name="connsiteX82" fmla="*/ 220499 w 672701"/>
              <a:gd name="connsiteY82" fmla="*/ 336343 h 672701"/>
              <a:gd name="connsiteX83" fmla="*/ 336343 w 672701"/>
              <a:gd name="connsiteY83" fmla="*/ 220499 h 672701"/>
              <a:gd name="connsiteX84" fmla="*/ 452202 w 672701"/>
              <a:gd name="connsiteY84" fmla="*/ 336343 h 672701"/>
              <a:gd name="connsiteX85" fmla="*/ 336343 w 672701"/>
              <a:gd name="connsiteY85" fmla="*/ 452202 h 672701"/>
              <a:gd name="connsiteX86" fmla="*/ 455922 w 672701"/>
              <a:gd name="connsiteY86" fmla="*/ 244456 h 672701"/>
              <a:gd name="connsiteX87" fmla="*/ 428511 w 672701"/>
              <a:gd name="connsiteY87" fmla="*/ 217045 h 672701"/>
              <a:gd name="connsiteX88" fmla="*/ 455922 w 672701"/>
              <a:gd name="connsiteY88" fmla="*/ 189634 h 672701"/>
              <a:gd name="connsiteX89" fmla="*/ 483333 w 672701"/>
              <a:gd name="connsiteY89" fmla="*/ 217045 h 672701"/>
              <a:gd name="connsiteX90" fmla="*/ 455922 w 672701"/>
              <a:gd name="connsiteY90" fmla="*/ 244456 h 672701"/>
              <a:gd name="connsiteX91" fmla="*/ 336343 w 672701"/>
              <a:gd name="connsiteY91" fmla="*/ 269461 h 672701"/>
              <a:gd name="connsiteX92" fmla="*/ 269447 w 672701"/>
              <a:gd name="connsiteY92" fmla="*/ 336343 h 672701"/>
              <a:gd name="connsiteX93" fmla="*/ 336343 w 672701"/>
              <a:gd name="connsiteY93" fmla="*/ 403255 h 672701"/>
              <a:gd name="connsiteX94" fmla="*/ 403240 w 672701"/>
              <a:gd name="connsiteY94" fmla="*/ 336343 h 672701"/>
              <a:gd name="connsiteX95" fmla="*/ 336343 w 672701"/>
              <a:gd name="connsiteY95" fmla="*/ 269461 h 672701"/>
              <a:gd name="connsiteX96" fmla="*/ 336343 w 672701"/>
              <a:gd name="connsiteY96" fmla="*/ 269461 h 672701"/>
              <a:gd name="connsiteX97" fmla="*/ 269447 w 672701"/>
              <a:gd name="connsiteY97" fmla="*/ 336343 h 672701"/>
              <a:gd name="connsiteX98" fmla="*/ 336343 w 672701"/>
              <a:gd name="connsiteY98" fmla="*/ 403255 h 672701"/>
              <a:gd name="connsiteX99" fmla="*/ 403240 w 672701"/>
              <a:gd name="connsiteY99" fmla="*/ 336343 h 672701"/>
              <a:gd name="connsiteX100" fmla="*/ 336343 w 672701"/>
              <a:gd name="connsiteY100" fmla="*/ 269461 h 672701"/>
              <a:gd name="connsiteX101" fmla="*/ 336343 w 672701"/>
              <a:gd name="connsiteY101" fmla="*/ 269461 h 672701"/>
              <a:gd name="connsiteX102" fmla="*/ 269447 w 672701"/>
              <a:gd name="connsiteY102" fmla="*/ 336343 h 672701"/>
              <a:gd name="connsiteX103" fmla="*/ 336343 w 672701"/>
              <a:gd name="connsiteY103" fmla="*/ 403255 h 672701"/>
              <a:gd name="connsiteX104" fmla="*/ 403240 w 672701"/>
              <a:gd name="connsiteY104" fmla="*/ 336343 h 672701"/>
              <a:gd name="connsiteX105" fmla="*/ 336343 w 672701"/>
              <a:gd name="connsiteY105" fmla="*/ 269461 h 672701"/>
              <a:gd name="connsiteX106" fmla="*/ 447789 w 672701"/>
              <a:gd name="connsiteY106" fmla="*/ 160393 h 672701"/>
              <a:gd name="connsiteX107" fmla="*/ 224913 w 672701"/>
              <a:gd name="connsiteY107" fmla="*/ 160393 h 672701"/>
              <a:gd name="connsiteX108" fmla="*/ 160393 w 672701"/>
              <a:gd name="connsiteY108" fmla="*/ 224913 h 672701"/>
              <a:gd name="connsiteX109" fmla="*/ 160393 w 672701"/>
              <a:gd name="connsiteY109" fmla="*/ 447789 h 672701"/>
              <a:gd name="connsiteX110" fmla="*/ 224913 w 672701"/>
              <a:gd name="connsiteY110" fmla="*/ 512309 h 672701"/>
              <a:gd name="connsiteX111" fmla="*/ 447789 w 672701"/>
              <a:gd name="connsiteY111" fmla="*/ 512309 h 672701"/>
              <a:gd name="connsiteX112" fmla="*/ 512309 w 672701"/>
              <a:gd name="connsiteY112" fmla="*/ 447789 h 672701"/>
              <a:gd name="connsiteX113" fmla="*/ 512309 w 672701"/>
              <a:gd name="connsiteY113" fmla="*/ 224913 h 672701"/>
              <a:gd name="connsiteX114" fmla="*/ 447789 w 672701"/>
              <a:gd name="connsiteY114" fmla="*/ 160393 h 672701"/>
              <a:gd name="connsiteX115" fmla="*/ 336343 w 672701"/>
              <a:gd name="connsiteY115" fmla="*/ 452202 h 672701"/>
              <a:gd name="connsiteX116" fmla="*/ 220499 w 672701"/>
              <a:gd name="connsiteY116" fmla="*/ 336343 h 672701"/>
              <a:gd name="connsiteX117" fmla="*/ 336343 w 672701"/>
              <a:gd name="connsiteY117" fmla="*/ 220499 h 672701"/>
              <a:gd name="connsiteX118" fmla="*/ 452202 w 672701"/>
              <a:gd name="connsiteY118" fmla="*/ 336343 h 672701"/>
              <a:gd name="connsiteX119" fmla="*/ 336343 w 672701"/>
              <a:gd name="connsiteY119" fmla="*/ 452202 h 672701"/>
              <a:gd name="connsiteX120" fmla="*/ 455922 w 672701"/>
              <a:gd name="connsiteY120" fmla="*/ 244456 h 672701"/>
              <a:gd name="connsiteX121" fmla="*/ 428511 w 672701"/>
              <a:gd name="connsiteY121" fmla="*/ 217045 h 672701"/>
              <a:gd name="connsiteX122" fmla="*/ 455922 w 672701"/>
              <a:gd name="connsiteY122" fmla="*/ 189634 h 672701"/>
              <a:gd name="connsiteX123" fmla="*/ 483333 w 672701"/>
              <a:gd name="connsiteY123" fmla="*/ 217045 h 672701"/>
              <a:gd name="connsiteX124" fmla="*/ 455922 w 672701"/>
              <a:gd name="connsiteY124" fmla="*/ 244456 h 672701"/>
              <a:gd name="connsiteX125" fmla="*/ 336343 w 672701"/>
              <a:gd name="connsiteY125" fmla="*/ 269461 h 672701"/>
              <a:gd name="connsiteX126" fmla="*/ 269447 w 672701"/>
              <a:gd name="connsiteY126" fmla="*/ 336343 h 672701"/>
              <a:gd name="connsiteX127" fmla="*/ 336343 w 672701"/>
              <a:gd name="connsiteY127" fmla="*/ 403255 h 672701"/>
              <a:gd name="connsiteX128" fmla="*/ 403240 w 672701"/>
              <a:gd name="connsiteY128" fmla="*/ 336343 h 672701"/>
              <a:gd name="connsiteX129" fmla="*/ 336343 w 672701"/>
              <a:gd name="connsiteY129" fmla="*/ 269461 h 672701"/>
              <a:gd name="connsiteX130" fmla="*/ 336343 w 672701"/>
              <a:gd name="connsiteY130" fmla="*/ 269461 h 672701"/>
              <a:gd name="connsiteX131" fmla="*/ 269447 w 672701"/>
              <a:gd name="connsiteY131" fmla="*/ 336343 h 672701"/>
              <a:gd name="connsiteX132" fmla="*/ 336343 w 672701"/>
              <a:gd name="connsiteY132" fmla="*/ 403255 h 672701"/>
              <a:gd name="connsiteX133" fmla="*/ 403240 w 672701"/>
              <a:gd name="connsiteY133" fmla="*/ 336343 h 672701"/>
              <a:gd name="connsiteX134" fmla="*/ 336343 w 672701"/>
              <a:gd name="connsiteY134" fmla="*/ 269461 h 672701"/>
              <a:gd name="connsiteX135" fmla="*/ 336343 w 672701"/>
              <a:gd name="connsiteY135" fmla="*/ 269461 h 672701"/>
              <a:gd name="connsiteX136" fmla="*/ 269447 w 672701"/>
              <a:gd name="connsiteY136" fmla="*/ 336343 h 672701"/>
              <a:gd name="connsiteX137" fmla="*/ 336343 w 672701"/>
              <a:gd name="connsiteY137" fmla="*/ 403255 h 672701"/>
              <a:gd name="connsiteX138" fmla="*/ 403240 w 672701"/>
              <a:gd name="connsiteY138" fmla="*/ 336343 h 672701"/>
              <a:gd name="connsiteX139" fmla="*/ 336343 w 672701"/>
              <a:gd name="connsiteY139" fmla="*/ 269461 h 672701"/>
              <a:gd name="connsiteX140" fmla="*/ 447789 w 672701"/>
              <a:gd name="connsiteY140" fmla="*/ 160393 h 672701"/>
              <a:gd name="connsiteX141" fmla="*/ 224913 w 672701"/>
              <a:gd name="connsiteY141" fmla="*/ 160393 h 672701"/>
              <a:gd name="connsiteX142" fmla="*/ 160393 w 672701"/>
              <a:gd name="connsiteY142" fmla="*/ 224913 h 672701"/>
              <a:gd name="connsiteX143" fmla="*/ 160393 w 672701"/>
              <a:gd name="connsiteY143" fmla="*/ 447789 h 672701"/>
              <a:gd name="connsiteX144" fmla="*/ 224913 w 672701"/>
              <a:gd name="connsiteY144" fmla="*/ 512309 h 672701"/>
              <a:gd name="connsiteX145" fmla="*/ 447789 w 672701"/>
              <a:gd name="connsiteY145" fmla="*/ 512309 h 672701"/>
              <a:gd name="connsiteX146" fmla="*/ 512309 w 672701"/>
              <a:gd name="connsiteY146" fmla="*/ 447789 h 672701"/>
              <a:gd name="connsiteX147" fmla="*/ 512309 w 672701"/>
              <a:gd name="connsiteY147" fmla="*/ 224913 h 672701"/>
              <a:gd name="connsiteX148" fmla="*/ 447789 w 672701"/>
              <a:gd name="connsiteY148" fmla="*/ 160393 h 672701"/>
              <a:gd name="connsiteX149" fmla="*/ 336343 w 672701"/>
              <a:gd name="connsiteY149" fmla="*/ 452202 h 672701"/>
              <a:gd name="connsiteX150" fmla="*/ 220499 w 672701"/>
              <a:gd name="connsiteY150" fmla="*/ 336343 h 672701"/>
              <a:gd name="connsiteX151" fmla="*/ 336343 w 672701"/>
              <a:gd name="connsiteY151" fmla="*/ 220499 h 672701"/>
              <a:gd name="connsiteX152" fmla="*/ 452202 w 672701"/>
              <a:gd name="connsiteY152" fmla="*/ 336343 h 672701"/>
              <a:gd name="connsiteX153" fmla="*/ 336343 w 672701"/>
              <a:gd name="connsiteY153" fmla="*/ 452202 h 672701"/>
              <a:gd name="connsiteX154" fmla="*/ 455922 w 672701"/>
              <a:gd name="connsiteY154" fmla="*/ 244456 h 672701"/>
              <a:gd name="connsiteX155" fmla="*/ 428511 w 672701"/>
              <a:gd name="connsiteY155" fmla="*/ 217045 h 672701"/>
              <a:gd name="connsiteX156" fmla="*/ 455922 w 672701"/>
              <a:gd name="connsiteY156" fmla="*/ 189634 h 672701"/>
              <a:gd name="connsiteX157" fmla="*/ 483333 w 672701"/>
              <a:gd name="connsiteY157" fmla="*/ 217045 h 672701"/>
              <a:gd name="connsiteX158" fmla="*/ 455922 w 672701"/>
              <a:gd name="connsiteY158" fmla="*/ 244456 h 672701"/>
              <a:gd name="connsiteX159" fmla="*/ 336343 w 672701"/>
              <a:gd name="connsiteY159" fmla="*/ 269461 h 672701"/>
              <a:gd name="connsiteX160" fmla="*/ 269447 w 672701"/>
              <a:gd name="connsiteY160" fmla="*/ 336343 h 672701"/>
              <a:gd name="connsiteX161" fmla="*/ 336343 w 672701"/>
              <a:gd name="connsiteY161" fmla="*/ 403255 h 672701"/>
              <a:gd name="connsiteX162" fmla="*/ 403240 w 672701"/>
              <a:gd name="connsiteY162" fmla="*/ 336343 h 672701"/>
              <a:gd name="connsiteX163" fmla="*/ 336343 w 672701"/>
              <a:gd name="connsiteY163" fmla="*/ 269461 h 672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672701" h="672701">
                <a:moveTo>
                  <a:pt x="336343" y="269461"/>
                </a:moveTo>
                <a:cubicBezTo>
                  <a:pt x="299470" y="269461"/>
                  <a:pt x="269447" y="299470"/>
                  <a:pt x="269447" y="336343"/>
                </a:cubicBezTo>
                <a:cubicBezTo>
                  <a:pt x="269447" y="373231"/>
                  <a:pt x="299470" y="403255"/>
                  <a:pt x="336343" y="403255"/>
                </a:cubicBezTo>
                <a:cubicBezTo>
                  <a:pt x="373231" y="403255"/>
                  <a:pt x="403240" y="373231"/>
                  <a:pt x="403240" y="336343"/>
                </a:cubicBezTo>
                <a:cubicBezTo>
                  <a:pt x="403240" y="299470"/>
                  <a:pt x="373231" y="269461"/>
                  <a:pt x="336343" y="269461"/>
                </a:cubicBezTo>
                <a:close/>
                <a:moveTo>
                  <a:pt x="336343" y="269461"/>
                </a:moveTo>
                <a:cubicBezTo>
                  <a:pt x="299470" y="269461"/>
                  <a:pt x="269447" y="299470"/>
                  <a:pt x="269447" y="336343"/>
                </a:cubicBezTo>
                <a:cubicBezTo>
                  <a:pt x="269447" y="373231"/>
                  <a:pt x="299470" y="403255"/>
                  <a:pt x="336343" y="403255"/>
                </a:cubicBezTo>
                <a:cubicBezTo>
                  <a:pt x="373231" y="403255"/>
                  <a:pt x="403240" y="373231"/>
                  <a:pt x="403240" y="336343"/>
                </a:cubicBezTo>
                <a:cubicBezTo>
                  <a:pt x="403240" y="299470"/>
                  <a:pt x="373231" y="269461"/>
                  <a:pt x="336343" y="269461"/>
                </a:cubicBezTo>
                <a:close/>
                <a:moveTo>
                  <a:pt x="447789" y="160393"/>
                </a:moveTo>
                <a:lnTo>
                  <a:pt x="224913" y="160393"/>
                </a:lnTo>
                <a:cubicBezTo>
                  <a:pt x="189339" y="160393"/>
                  <a:pt x="160393" y="189339"/>
                  <a:pt x="160393" y="224913"/>
                </a:cubicBezTo>
                <a:lnTo>
                  <a:pt x="160393" y="447789"/>
                </a:lnTo>
                <a:cubicBezTo>
                  <a:pt x="160393" y="483363"/>
                  <a:pt x="189339" y="512309"/>
                  <a:pt x="224913" y="512309"/>
                </a:cubicBezTo>
                <a:lnTo>
                  <a:pt x="447789" y="512309"/>
                </a:lnTo>
                <a:cubicBezTo>
                  <a:pt x="483363" y="512309"/>
                  <a:pt x="512309" y="483363"/>
                  <a:pt x="512309" y="447789"/>
                </a:cubicBezTo>
                <a:lnTo>
                  <a:pt x="512309" y="224913"/>
                </a:lnTo>
                <a:cubicBezTo>
                  <a:pt x="512309" y="189339"/>
                  <a:pt x="483363" y="160393"/>
                  <a:pt x="447789" y="160393"/>
                </a:cubicBezTo>
                <a:close/>
                <a:moveTo>
                  <a:pt x="336343" y="452202"/>
                </a:moveTo>
                <a:cubicBezTo>
                  <a:pt x="272473" y="452202"/>
                  <a:pt x="220499" y="400229"/>
                  <a:pt x="220499" y="336343"/>
                </a:cubicBezTo>
                <a:cubicBezTo>
                  <a:pt x="220499" y="272473"/>
                  <a:pt x="272473" y="220499"/>
                  <a:pt x="336343" y="220499"/>
                </a:cubicBezTo>
                <a:cubicBezTo>
                  <a:pt x="400229" y="220499"/>
                  <a:pt x="452202" y="272473"/>
                  <a:pt x="452202" y="336343"/>
                </a:cubicBezTo>
                <a:cubicBezTo>
                  <a:pt x="452202" y="400229"/>
                  <a:pt x="400229" y="452202"/>
                  <a:pt x="336343" y="452202"/>
                </a:cubicBezTo>
                <a:close/>
                <a:moveTo>
                  <a:pt x="455922" y="244456"/>
                </a:moveTo>
                <a:cubicBezTo>
                  <a:pt x="440807" y="244456"/>
                  <a:pt x="428511" y="232160"/>
                  <a:pt x="428511" y="217045"/>
                </a:cubicBezTo>
                <a:cubicBezTo>
                  <a:pt x="428511" y="201930"/>
                  <a:pt x="440807" y="189634"/>
                  <a:pt x="455922" y="189634"/>
                </a:cubicBezTo>
                <a:cubicBezTo>
                  <a:pt x="471037" y="189634"/>
                  <a:pt x="483333" y="201930"/>
                  <a:pt x="483333" y="217045"/>
                </a:cubicBezTo>
                <a:cubicBezTo>
                  <a:pt x="483333" y="232160"/>
                  <a:pt x="471037" y="244456"/>
                  <a:pt x="455922" y="244456"/>
                </a:cubicBezTo>
                <a:close/>
                <a:moveTo>
                  <a:pt x="336343" y="269461"/>
                </a:moveTo>
                <a:cubicBezTo>
                  <a:pt x="299470" y="269461"/>
                  <a:pt x="269447" y="299470"/>
                  <a:pt x="269447" y="336343"/>
                </a:cubicBezTo>
                <a:cubicBezTo>
                  <a:pt x="269447" y="373231"/>
                  <a:pt x="299470" y="403255"/>
                  <a:pt x="336343" y="403255"/>
                </a:cubicBezTo>
                <a:cubicBezTo>
                  <a:pt x="373231" y="403255"/>
                  <a:pt x="403240" y="373231"/>
                  <a:pt x="403240" y="336343"/>
                </a:cubicBezTo>
                <a:cubicBezTo>
                  <a:pt x="403240" y="299470"/>
                  <a:pt x="373231" y="269461"/>
                  <a:pt x="336343" y="269461"/>
                </a:cubicBezTo>
                <a:close/>
                <a:moveTo>
                  <a:pt x="447789" y="160393"/>
                </a:moveTo>
                <a:lnTo>
                  <a:pt x="224913" y="160393"/>
                </a:lnTo>
                <a:cubicBezTo>
                  <a:pt x="189339" y="160393"/>
                  <a:pt x="160393" y="189339"/>
                  <a:pt x="160393" y="224913"/>
                </a:cubicBezTo>
                <a:lnTo>
                  <a:pt x="160393" y="447789"/>
                </a:lnTo>
                <a:cubicBezTo>
                  <a:pt x="160393" y="483363"/>
                  <a:pt x="189339" y="512309"/>
                  <a:pt x="224913" y="512309"/>
                </a:cubicBezTo>
                <a:lnTo>
                  <a:pt x="447789" y="512309"/>
                </a:lnTo>
                <a:cubicBezTo>
                  <a:pt x="483363" y="512309"/>
                  <a:pt x="512309" y="483363"/>
                  <a:pt x="512309" y="447789"/>
                </a:cubicBezTo>
                <a:lnTo>
                  <a:pt x="512309" y="224913"/>
                </a:lnTo>
                <a:cubicBezTo>
                  <a:pt x="512309" y="189339"/>
                  <a:pt x="483363" y="160393"/>
                  <a:pt x="447789" y="160393"/>
                </a:cubicBezTo>
                <a:close/>
                <a:moveTo>
                  <a:pt x="336343" y="452202"/>
                </a:moveTo>
                <a:cubicBezTo>
                  <a:pt x="272473" y="452202"/>
                  <a:pt x="220499" y="400229"/>
                  <a:pt x="220499" y="336343"/>
                </a:cubicBezTo>
                <a:cubicBezTo>
                  <a:pt x="220499" y="272473"/>
                  <a:pt x="272473" y="220499"/>
                  <a:pt x="336343" y="220499"/>
                </a:cubicBezTo>
                <a:cubicBezTo>
                  <a:pt x="400229" y="220499"/>
                  <a:pt x="452202" y="272473"/>
                  <a:pt x="452202" y="336343"/>
                </a:cubicBezTo>
                <a:cubicBezTo>
                  <a:pt x="452202" y="400229"/>
                  <a:pt x="400229" y="452202"/>
                  <a:pt x="336343" y="452202"/>
                </a:cubicBezTo>
                <a:close/>
                <a:moveTo>
                  <a:pt x="455922" y="244456"/>
                </a:moveTo>
                <a:cubicBezTo>
                  <a:pt x="440807" y="244456"/>
                  <a:pt x="428511" y="232160"/>
                  <a:pt x="428511" y="217045"/>
                </a:cubicBezTo>
                <a:cubicBezTo>
                  <a:pt x="428511" y="201930"/>
                  <a:pt x="440807" y="189634"/>
                  <a:pt x="455922" y="189634"/>
                </a:cubicBezTo>
                <a:cubicBezTo>
                  <a:pt x="471037" y="189634"/>
                  <a:pt x="483333" y="201930"/>
                  <a:pt x="483333" y="217045"/>
                </a:cubicBezTo>
                <a:cubicBezTo>
                  <a:pt x="483333" y="232160"/>
                  <a:pt x="471037" y="244456"/>
                  <a:pt x="455922" y="244456"/>
                </a:cubicBezTo>
                <a:close/>
                <a:moveTo>
                  <a:pt x="336343" y="269461"/>
                </a:moveTo>
                <a:cubicBezTo>
                  <a:pt x="299470" y="269461"/>
                  <a:pt x="269447" y="299470"/>
                  <a:pt x="269447" y="336343"/>
                </a:cubicBezTo>
                <a:cubicBezTo>
                  <a:pt x="269447" y="373231"/>
                  <a:pt x="299470" y="403255"/>
                  <a:pt x="336343" y="403255"/>
                </a:cubicBezTo>
                <a:cubicBezTo>
                  <a:pt x="373231" y="403255"/>
                  <a:pt x="403240" y="373231"/>
                  <a:pt x="403240" y="336343"/>
                </a:cubicBezTo>
                <a:cubicBezTo>
                  <a:pt x="403240" y="299470"/>
                  <a:pt x="373231" y="269461"/>
                  <a:pt x="336343" y="269461"/>
                </a:cubicBezTo>
                <a:close/>
                <a:moveTo>
                  <a:pt x="0" y="0"/>
                </a:moveTo>
                <a:lnTo>
                  <a:pt x="0" y="672702"/>
                </a:lnTo>
                <a:lnTo>
                  <a:pt x="672702" y="672702"/>
                </a:lnTo>
                <a:lnTo>
                  <a:pt x="672702" y="0"/>
                </a:lnTo>
                <a:lnTo>
                  <a:pt x="0" y="0"/>
                </a:lnTo>
                <a:close/>
                <a:moveTo>
                  <a:pt x="561256" y="447789"/>
                </a:moveTo>
                <a:cubicBezTo>
                  <a:pt x="561256" y="510360"/>
                  <a:pt x="510360" y="561256"/>
                  <a:pt x="447789" y="561256"/>
                </a:cubicBezTo>
                <a:lnTo>
                  <a:pt x="224913" y="561256"/>
                </a:lnTo>
                <a:cubicBezTo>
                  <a:pt x="162341" y="561256"/>
                  <a:pt x="111445" y="510360"/>
                  <a:pt x="111445" y="447789"/>
                </a:cubicBezTo>
                <a:lnTo>
                  <a:pt x="111445" y="224913"/>
                </a:lnTo>
                <a:cubicBezTo>
                  <a:pt x="111445" y="162341"/>
                  <a:pt x="162341" y="111445"/>
                  <a:pt x="224913" y="111445"/>
                </a:cubicBezTo>
                <a:lnTo>
                  <a:pt x="447789" y="111445"/>
                </a:lnTo>
                <a:cubicBezTo>
                  <a:pt x="510360" y="111445"/>
                  <a:pt x="561256" y="162341"/>
                  <a:pt x="561256" y="224913"/>
                </a:cubicBezTo>
                <a:lnTo>
                  <a:pt x="561256" y="447789"/>
                </a:lnTo>
                <a:close/>
                <a:moveTo>
                  <a:pt x="447789" y="160393"/>
                </a:moveTo>
                <a:lnTo>
                  <a:pt x="224913" y="160393"/>
                </a:lnTo>
                <a:cubicBezTo>
                  <a:pt x="189339" y="160393"/>
                  <a:pt x="160393" y="189339"/>
                  <a:pt x="160393" y="224913"/>
                </a:cubicBezTo>
                <a:lnTo>
                  <a:pt x="160393" y="447789"/>
                </a:lnTo>
                <a:cubicBezTo>
                  <a:pt x="160393" y="483363"/>
                  <a:pt x="189339" y="512309"/>
                  <a:pt x="224913" y="512309"/>
                </a:cubicBezTo>
                <a:lnTo>
                  <a:pt x="447789" y="512309"/>
                </a:lnTo>
                <a:cubicBezTo>
                  <a:pt x="483363" y="512309"/>
                  <a:pt x="512309" y="483363"/>
                  <a:pt x="512309" y="447789"/>
                </a:cubicBezTo>
                <a:lnTo>
                  <a:pt x="512309" y="224913"/>
                </a:lnTo>
                <a:cubicBezTo>
                  <a:pt x="512309" y="189339"/>
                  <a:pt x="483363" y="160393"/>
                  <a:pt x="447789" y="160393"/>
                </a:cubicBezTo>
                <a:close/>
                <a:moveTo>
                  <a:pt x="336343" y="452202"/>
                </a:moveTo>
                <a:cubicBezTo>
                  <a:pt x="272473" y="452202"/>
                  <a:pt x="220499" y="400229"/>
                  <a:pt x="220499" y="336343"/>
                </a:cubicBezTo>
                <a:cubicBezTo>
                  <a:pt x="220499" y="272473"/>
                  <a:pt x="272473" y="220499"/>
                  <a:pt x="336343" y="220499"/>
                </a:cubicBezTo>
                <a:cubicBezTo>
                  <a:pt x="400229" y="220499"/>
                  <a:pt x="452202" y="272473"/>
                  <a:pt x="452202" y="336343"/>
                </a:cubicBezTo>
                <a:cubicBezTo>
                  <a:pt x="452202" y="400229"/>
                  <a:pt x="400229" y="452202"/>
                  <a:pt x="336343" y="452202"/>
                </a:cubicBezTo>
                <a:close/>
                <a:moveTo>
                  <a:pt x="455922" y="244456"/>
                </a:moveTo>
                <a:cubicBezTo>
                  <a:pt x="440807" y="244456"/>
                  <a:pt x="428511" y="232160"/>
                  <a:pt x="428511" y="217045"/>
                </a:cubicBezTo>
                <a:cubicBezTo>
                  <a:pt x="428511" y="201930"/>
                  <a:pt x="440807" y="189634"/>
                  <a:pt x="455922" y="189634"/>
                </a:cubicBezTo>
                <a:cubicBezTo>
                  <a:pt x="471037" y="189634"/>
                  <a:pt x="483333" y="201930"/>
                  <a:pt x="483333" y="217045"/>
                </a:cubicBezTo>
                <a:cubicBezTo>
                  <a:pt x="483333" y="232160"/>
                  <a:pt x="471037" y="244456"/>
                  <a:pt x="455922" y="244456"/>
                </a:cubicBezTo>
                <a:close/>
                <a:moveTo>
                  <a:pt x="336343" y="269461"/>
                </a:moveTo>
                <a:cubicBezTo>
                  <a:pt x="299470" y="269461"/>
                  <a:pt x="269447" y="299470"/>
                  <a:pt x="269447" y="336343"/>
                </a:cubicBezTo>
                <a:cubicBezTo>
                  <a:pt x="269447" y="373231"/>
                  <a:pt x="299470" y="403255"/>
                  <a:pt x="336343" y="403255"/>
                </a:cubicBezTo>
                <a:cubicBezTo>
                  <a:pt x="373231" y="403255"/>
                  <a:pt x="403240" y="373231"/>
                  <a:pt x="403240" y="336343"/>
                </a:cubicBezTo>
                <a:cubicBezTo>
                  <a:pt x="403240" y="299470"/>
                  <a:pt x="373231" y="269461"/>
                  <a:pt x="336343" y="269461"/>
                </a:cubicBezTo>
                <a:close/>
                <a:moveTo>
                  <a:pt x="336343" y="269461"/>
                </a:moveTo>
                <a:cubicBezTo>
                  <a:pt x="299470" y="269461"/>
                  <a:pt x="269447" y="299470"/>
                  <a:pt x="269447" y="336343"/>
                </a:cubicBezTo>
                <a:cubicBezTo>
                  <a:pt x="269447" y="373231"/>
                  <a:pt x="299470" y="403255"/>
                  <a:pt x="336343" y="403255"/>
                </a:cubicBezTo>
                <a:cubicBezTo>
                  <a:pt x="373231" y="403255"/>
                  <a:pt x="403240" y="373231"/>
                  <a:pt x="403240" y="336343"/>
                </a:cubicBezTo>
                <a:cubicBezTo>
                  <a:pt x="403240" y="299470"/>
                  <a:pt x="373231" y="269461"/>
                  <a:pt x="336343" y="269461"/>
                </a:cubicBezTo>
                <a:close/>
                <a:moveTo>
                  <a:pt x="336343" y="269461"/>
                </a:moveTo>
                <a:cubicBezTo>
                  <a:pt x="299470" y="269461"/>
                  <a:pt x="269447" y="299470"/>
                  <a:pt x="269447" y="336343"/>
                </a:cubicBezTo>
                <a:cubicBezTo>
                  <a:pt x="269447" y="373231"/>
                  <a:pt x="299470" y="403255"/>
                  <a:pt x="336343" y="403255"/>
                </a:cubicBezTo>
                <a:cubicBezTo>
                  <a:pt x="373231" y="403255"/>
                  <a:pt x="403240" y="373231"/>
                  <a:pt x="403240" y="336343"/>
                </a:cubicBezTo>
                <a:cubicBezTo>
                  <a:pt x="403240" y="299470"/>
                  <a:pt x="373231" y="269461"/>
                  <a:pt x="336343" y="269461"/>
                </a:cubicBezTo>
                <a:close/>
                <a:moveTo>
                  <a:pt x="447789" y="160393"/>
                </a:moveTo>
                <a:lnTo>
                  <a:pt x="224913" y="160393"/>
                </a:lnTo>
                <a:cubicBezTo>
                  <a:pt x="189339" y="160393"/>
                  <a:pt x="160393" y="189339"/>
                  <a:pt x="160393" y="224913"/>
                </a:cubicBezTo>
                <a:lnTo>
                  <a:pt x="160393" y="447789"/>
                </a:lnTo>
                <a:cubicBezTo>
                  <a:pt x="160393" y="483363"/>
                  <a:pt x="189339" y="512309"/>
                  <a:pt x="224913" y="512309"/>
                </a:cubicBezTo>
                <a:lnTo>
                  <a:pt x="447789" y="512309"/>
                </a:lnTo>
                <a:cubicBezTo>
                  <a:pt x="483363" y="512309"/>
                  <a:pt x="512309" y="483363"/>
                  <a:pt x="512309" y="447789"/>
                </a:cubicBezTo>
                <a:lnTo>
                  <a:pt x="512309" y="224913"/>
                </a:lnTo>
                <a:cubicBezTo>
                  <a:pt x="512309" y="189339"/>
                  <a:pt x="483363" y="160393"/>
                  <a:pt x="447789" y="160393"/>
                </a:cubicBezTo>
                <a:close/>
                <a:moveTo>
                  <a:pt x="336343" y="452202"/>
                </a:moveTo>
                <a:cubicBezTo>
                  <a:pt x="272473" y="452202"/>
                  <a:pt x="220499" y="400229"/>
                  <a:pt x="220499" y="336343"/>
                </a:cubicBezTo>
                <a:cubicBezTo>
                  <a:pt x="220499" y="272473"/>
                  <a:pt x="272473" y="220499"/>
                  <a:pt x="336343" y="220499"/>
                </a:cubicBezTo>
                <a:cubicBezTo>
                  <a:pt x="400229" y="220499"/>
                  <a:pt x="452202" y="272473"/>
                  <a:pt x="452202" y="336343"/>
                </a:cubicBezTo>
                <a:cubicBezTo>
                  <a:pt x="452202" y="400229"/>
                  <a:pt x="400229" y="452202"/>
                  <a:pt x="336343" y="452202"/>
                </a:cubicBezTo>
                <a:close/>
                <a:moveTo>
                  <a:pt x="455922" y="244456"/>
                </a:moveTo>
                <a:cubicBezTo>
                  <a:pt x="440807" y="244456"/>
                  <a:pt x="428511" y="232160"/>
                  <a:pt x="428511" y="217045"/>
                </a:cubicBezTo>
                <a:cubicBezTo>
                  <a:pt x="428511" y="201930"/>
                  <a:pt x="440807" y="189634"/>
                  <a:pt x="455922" y="189634"/>
                </a:cubicBezTo>
                <a:cubicBezTo>
                  <a:pt x="471037" y="189634"/>
                  <a:pt x="483333" y="201930"/>
                  <a:pt x="483333" y="217045"/>
                </a:cubicBezTo>
                <a:cubicBezTo>
                  <a:pt x="483333" y="232160"/>
                  <a:pt x="471037" y="244456"/>
                  <a:pt x="455922" y="244456"/>
                </a:cubicBezTo>
                <a:close/>
                <a:moveTo>
                  <a:pt x="336343" y="269461"/>
                </a:moveTo>
                <a:cubicBezTo>
                  <a:pt x="299470" y="269461"/>
                  <a:pt x="269447" y="299470"/>
                  <a:pt x="269447" y="336343"/>
                </a:cubicBezTo>
                <a:cubicBezTo>
                  <a:pt x="269447" y="373231"/>
                  <a:pt x="299470" y="403255"/>
                  <a:pt x="336343" y="403255"/>
                </a:cubicBezTo>
                <a:cubicBezTo>
                  <a:pt x="373231" y="403255"/>
                  <a:pt x="403240" y="373231"/>
                  <a:pt x="403240" y="336343"/>
                </a:cubicBezTo>
                <a:cubicBezTo>
                  <a:pt x="403240" y="299470"/>
                  <a:pt x="373231" y="269461"/>
                  <a:pt x="336343" y="269461"/>
                </a:cubicBezTo>
                <a:close/>
                <a:moveTo>
                  <a:pt x="336343" y="269461"/>
                </a:moveTo>
                <a:cubicBezTo>
                  <a:pt x="299470" y="269461"/>
                  <a:pt x="269447" y="299470"/>
                  <a:pt x="269447" y="336343"/>
                </a:cubicBezTo>
                <a:cubicBezTo>
                  <a:pt x="269447" y="373231"/>
                  <a:pt x="299470" y="403255"/>
                  <a:pt x="336343" y="403255"/>
                </a:cubicBezTo>
                <a:cubicBezTo>
                  <a:pt x="373231" y="403255"/>
                  <a:pt x="403240" y="373231"/>
                  <a:pt x="403240" y="336343"/>
                </a:cubicBezTo>
                <a:cubicBezTo>
                  <a:pt x="403240" y="299470"/>
                  <a:pt x="373231" y="269461"/>
                  <a:pt x="336343" y="269461"/>
                </a:cubicBezTo>
                <a:close/>
                <a:moveTo>
                  <a:pt x="336343" y="269461"/>
                </a:moveTo>
                <a:cubicBezTo>
                  <a:pt x="299470" y="269461"/>
                  <a:pt x="269447" y="299470"/>
                  <a:pt x="269447" y="336343"/>
                </a:cubicBezTo>
                <a:cubicBezTo>
                  <a:pt x="269447" y="373231"/>
                  <a:pt x="299470" y="403255"/>
                  <a:pt x="336343" y="403255"/>
                </a:cubicBezTo>
                <a:cubicBezTo>
                  <a:pt x="373231" y="403255"/>
                  <a:pt x="403240" y="373231"/>
                  <a:pt x="403240" y="336343"/>
                </a:cubicBezTo>
                <a:cubicBezTo>
                  <a:pt x="403240" y="299470"/>
                  <a:pt x="373231" y="269461"/>
                  <a:pt x="336343" y="269461"/>
                </a:cubicBezTo>
                <a:close/>
                <a:moveTo>
                  <a:pt x="447789" y="160393"/>
                </a:moveTo>
                <a:lnTo>
                  <a:pt x="224913" y="160393"/>
                </a:lnTo>
                <a:cubicBezTo>
                  <a:pt x="189339" y="160393"/>
                  <a:pt x="160393" y="189339"/>
                  <a:pt x="160393" y="224913"/>
                </a:cubicBezTo>
                <a:lnTo>
                  <a:pt x="160393" y="447789"/>
                </a:lnTo>
                <a:cubicBezTo>
                  <a:pt x="160393" y="483363"/>
                  <a:pt x="189339" y="512309"/>
                  <a:pt x="224913" y="512309"/>
                </a:cubicBezTo>
                <a:lnTo>
                  <a:pt x="447789" y="512309"/>
                </a:lnTo>
                <a:cubicBezTo>
                  <a:pt x="483363" y="512309"/>
                  <a:pt x="512309" y="483363"/>
                  <a:pt x="512309" y="447789"/>
                </a:cubicBezTo>
                <a:lnTo>
                  <a:pt x="512309" y="224913"/>
                </a:lnTo>
                <a:cubicBezTo>
                  <a:pt x="512309" y="189339"/>
                  <a:pt x="483363" y="160393"/>
                  <a:pt x="447789" y="160393"/>
                </a:cubicBezTo>
                <a:close/>
                <a:moveTo>
                  <a:pt x="336343" y="452202"/>
                </a:moveTo>
                <a:cubicBezTo>
                  <a:pt x="272473" y="452202"/>
                  <a:pt x="220499" y="400229"/>
                  <a:pt x="220499" y="336343"/>
                </a:cubicBezTo>
                <a:cubicBezTo>
                  <a:pt x="220499" y="272473"/>
                  <a:pt x="272473" y="220499"/>
                  <a:pt x="336343" y="220499"/>
                </a:cubicBezTo>
                <a:cubicBezTo>
                  <a:pt x="400229" y="220499"/>
                  <a:pt x="452202" y="272473"/>
                  <a:pt x="452202" y="336343"/>
                </a:cubicBezTo>
                <a:cubicBezTo>
                  <a:pt x="452202" y="400229"/>
                  <a:pt x="400229" y="452202"/>
                  <a:pt x="336343" y="452202"/>
                </a:cubicBezTo>
                <a:close/>
                <a:moveTo>
                  <a:pt x="455922" y="244456"/>
                </a:moveTo>
                <a:cubicBezTo>
                  <a:pt x="440807" y="244456"/>
                  <a:pt x="428511" y="232160"/>
                  <a:pt x="428511" y="217045"/>
                </a:cubicBezTo>
                <a:cubicBezTo>
                  <a:pt x="428511" y="201930"/>
                  <a:pt x="440807" y="189634"/>
                  <a:pt x="455922" y="189634"/>
                </a:cubicBezTo>
                <a:cubicBezTo>
                  <a:pt x="471037" y="189634"/>
                  <a:pt x="483333" y="201930"/>
                  <a:pt x="483333" y="217045"/>
                </a:cubicBezTo>
                <a:cubicBezTo>
                  <a:pt x="483333" y="232160"/>
                  <a:pt x="471037" y="244456"/>
                  <a:pt x="455922" y="244456"/>
                </a:cubicBezTo>
                <a:close/>
                <a:moveTo>
                  <a:pt x="336343" y="269461"/>
                </a:moveTo>
                <a:cubicBezTo>
                  <a:pt x="299470" y="269461"/>
                  <a:pt x="269447" y="299470"/>
                  <a:pt x="269447" y="336343"/>
                </a:cubicBezTo>
                <a:cubicBezTo>
                  <a:pt x="269447" y="373231"/>
                  <a:pt x="299470" y="403255"/>
                  <a:pt x="336343" y="403255"/>
                </a:cubicBezTo>
                <a:cubicBezTo>
                  <a:pt x="373231" y="403255"/>
                  <a:pt x="403240" y="373231"/>
                  <a:pt x="403240" y="336343"/>
                </a:cubicBezTo>
                <a:cubicBezTo>
                  <a:pt x="403240" y="299470"/>
                  <a:pt x="373231" y="269461"/>
                  <a:pt x="336343" y="269461"/>
                </a:cubicBezTo>
                <a:close/>
              </a:path>
            </a:pathLst>
          </a:custGeom>
          <a:solidFill>
            <a:schemeClr val="bg2"/>
          </a:solidFill>
          <a:ln w="146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Graphic 6">
            <a:hlinkClick r:id="rId5"/>
            <a:extLst>
              <a:ext uri="{FF2B5EF4-FFF2-40B4-BE49-F238E27FC236}">
                <a16:creationId xmlns:a16="http://schemas.microsoft.com/office/drawing/2014/main" id="{97AFD8AA-C656-0E41-A792-9214FBEDAFFD}"/>
              </a:ext>
            </a:extLst>
          </p:cNvPr>
          <p:cNvSpPr>
            <a:spLocks noChangeAspect="1"/>
          </p:cNvSpPr>
          <p:nvPr/>
        </p:nvSpPr>
        <p:spPr>
          <a:xfrm>
            <a:off x="5719393" y="4177861"/>
            <a:ext cx="392659" cy="392659"/>
          </a:xfrm>
          <a:custGeom>
            <a:avLst/>
            <a:gdLst>
              <a:gd name="connsiteX0" fmla="*/ 0 w 676400"/>
              <a:gd name="connsiteY0" fmla="*/ 0 h 676400"/>
              <a:gd name="connsiteX1" fmla="*/ 0 w 676400"/>
              <a:gd name="connsiteY1" fmla="*/ 676401 h 676400"/>
              <a:gd name="connsiteX2" fmla="*/ 676401 w 676400"/>
              <a:gd name="connsiteY2" fmla="*/ 676401 h 676400"/>
              <a:gd name="connsiteX3" fmla="*/ 676401 w 676400"/>
              <a:gd name="connsiteY3" fmla="*/ 0 h 676400"/>
              <a:gd name="connsiteX4" fmla="*/ 0 w 676400"/>
              <a:gd name="connsiteY4" fmla="*/ 0 h 676400"/>
              <a:gd name="connsiteX5" fmla="*/ 536202 w 676400"/>
              <a:gd name="connsiteY5" fmla="*/ 243327 h 676400"/>
              <a:gd name="connsiteX6" fmla="*/ 536441 w 676400"/>
              <a:gd name="connsiteY6" fmla="*/ 255301 h 676400"/>
              <a:gd name="connsiteX7" fmla="*/ 245269 w 676400"/>
              <a:gd name="connsiteY7" fmla="*/ 546473 h 676400"/>
              <a:gd name="connsiteX8" fmla="*/ 89612 w 676400"/>
              <a:gd name="connsiteY8" fmla="*/ 501400 h 676400"/>
              <a:gd name="connsiteX9" fmla="*/ 89582 w 676400"/>
              <a:gd name="connsiteY9" fmla="*/ 501396 h 676400"/>
              <a:gd name="connsiteX10" fmla="*/ 89612 w 676400"/>
              <a:gd name="connsiteY10" fmla="*/ 501400 h 676400"/>
              <a:gd name="connsiteX11" fmla="*/ 89612 w 676400"/>
              <a:gd name="connsiteY11" fmla="*/ 501400 h 676400"/>
              <a:gd name="connsiteX12" fmla="*/ 239606 w 676400"/>
              <a:gd name="connsiteY12" fmla="*/ 458525 h 676400"/>
              <a:gd name="connsiteX13" fmla="*/ 145699 w 676400"/>
              <a:gd name="connsiteY13" fmla="*/ 387168 h 676400"/>
              <a:gd name="connsiteX14" fmla="*/ 190772 w 676400"/>
              <a:gd name="connsiteY14" fmla="*/ 385280 h 676400"/>
              <a:gd name="connsiteX15" fmla="*/ 110020 w 676400"/>
              <a:gd name="connsiteY15" fmla="*/ 283866 h 676400"/>
              <a:gd name="connsiteX16" fmla="*/ 154150 w 676400"/>
              <a:gd name="connsiteY16" fmla="*/ 297022 h 676400"/>
              <a:gd name="connsiteX17" fmla="*/ 125049 w 676400"/>
              <a:gd name="connsiteY17" fmla="*/ 161803 h 676400"/>
              <a:gd name="connsiteX18" fmla="*/ 334752 w 676400"/>
              <a:gd name="connsiteY18" fmla="*/ 267809 h 676400"/>
              <a:gd name="connsiteX19" fmla="*/ 332104 w 676400"/>
              <a:gd name="connsiteY19" fmla="*/ 244668 h 676400"/>
              <a:gd name="connsiteX20" fmla="*/ 434279 w 676400"/>
              <a:gd name="connsiteY20" fmla="*/ 142550 h 676400"/>
              <a:gd name="connsiteX21" fmla="*/ 508860 w 676400"/>
              <a:gd name="connsiteY21" fmla="*/ 174876 h 676400"/>
              <a:gd name="connsiteX22" fmla="*/ 523833 w 676400"/>
              <a:gd name="connsiteY22" fmla="*/ 170270 h 676400"/>
              <a:gd name="connsiteX23" fmla="*/ 573428 w 676400"/>
              <a:gd name="connsiteY23" fmla="*/ 149592 h 676400"/>
              <a:gd name="connsiteX24" fmla="*/ 528974 w 676400"/>
              <a:gd name="connsiteY24" fmla="*/ 206299 h 676400"/>
              <a:gd name="connsiteX25" fmla="*/ 528820 w 676400"/>
              <a:gd name="connsiteY25" fmla="*/ 206397 h 676400"/>
              <a:gd name="connsiteX26" fmla="*/ 529002 w 676400"/>
              <a:gd name="connsiteY26" fmla="*/ 206384 h 676400"/>
              <a:gd name="connsiteX27" fmla="*/ 586809 w 676400"/>
              <a:gd name="connsiteY27" fmla="*/ 191383 h 676400"/>
              <a:gd name="connsiteX28" fmla="*/ 536202 w 676400"/>
              <a:gd name="connsiteY28" fmla="*/ 243327 h 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76400" h="676400">
                <a:moveTo>
                  <a:pt x="0" y="0"/>
                </a:moveTo>
                <a:lnTo>
                  <a:pt x="0" y="676401"/>
                </a:lnTo>
                <a:lnTo>
                  <a:pt x="676401" y="676401"/>
                </a:lnTo>
                <a:lnTo>
                  <a:pt x="676401" y="0"/>
                </a:lnTo>
                <a:lnTo>
                  <a:pt x="0" y="0"/>
                </a:lnTo>
                <a:close/>
                <a:moveTo>
                  <a:pt x="536202" y="243327"/>
                </a:moveTo>
                <a:cubicBezTo>
                  <a:pt x="536357" y="247299"/>
                  <a:pt x="536441" y="251286"/>
                  <a:pt x="536441" y="255301"/>
                </a:cubicBezTo>
                <a:cubicBezTo>
                  <a:pt x="536441" y="416098"/>
                  <a:pt x="406082" y="546473"/>
                  <a:pt x="245269" y="546473"/>
                </a:cubicBezTo>
                <a:cubicBezTo>
                  <a:pt x="188026" y="546473"/>
                  <a:pt x="134628" y="529951"/>
                  <a:pt x="89612" y="501400"/>
                </a:cubicBezTo>
                <a:cubicBezTo>
                  <a:pt x="89602" y="501399"/>
                  <a:pt x="89591" y="501398"/>
                  <a:pt x="89582" y="501396"/>
                </a:cubicBezTo>
                <a:lnTo>
                  <a:pt x="89612" y="501400"/>
                </a:lnTo>
                <a:cubicBezTo>
                  <a:pt x="89612" y="501400"/>
                  <a:pt x="89612" y="501400"/>
                  <a:pt x="89612" y="501400"/>
                </a:cubicBezTo>
                <a:cubicBezTo>
                  <a:pt x="177615" y="514525"/>
                  <a:pt x="239606" y="458525"/>
                  <a:pt x="239606" y="458525"/>
                </a:cubicBezTo>
                <a:cubicBezTo>
                  <a:pt x="161193" y="452426"/>
                  <a:pt x="145699" y="387168"/>
                  <a:pt x="145699" y="387168"/>
                </a:cubicBezTo>
                <a:cubicBezTo>
                  <a:pt x="173405" y="391858"/>
                  <a:pt x="190772" y="385280"/>
                  <a:pt x="190772" y="385280"/>
                </a:cubicBezTo>
                <a:cubicBezTo>
                  <a:pt x="102513" y="364632"/>
                  <a:pt x="110020" y="283866"/>
                  <a:pt x="110020" y="283866"/>
                </a:cubicBezTo>
                <a:cubicBezTo>
                  <a:pt x="130458" y="296078"/>
                  <a:pt x="154150" y="297022"/>
                  <a:pt x="154150" y="297022"/>
                </a:cubicBezTo>
                <a:cubicBezTo>
                  <a:pt x="76216" y="228469"/>
                  <a:pt x="125049" y="161803"/>
                  <a:pt x="125049" y="161803"/>
                </a:cubicBezTo>
                <a:cubicBezTo>
                  <a:pt x="206758" y="260752"/>
                  <a:pt x="326865" y="267484"/>
                  <a:pt x="334752" y="267809"/>
                </a:cubicBezTo>
                <a:cubicBezTo>
                  <a:pt x="333020" y="260372"/>
                  <a:pt x="332104" y="252626"/>
                  <a:pt x="332104" y="244668"/>
                </a:cubicBezTo>
                <a:cubicBezTo>
                  <a:pt x="332104" y="188271"/>
                  <a:pt x="377838" y="142550"/>
                  <a:pt x="434279" y="142550"/>
                </a:cubicBezTo>
                <a:cubicBezTo>
                  <a:pt x="463703" y="142550"/>
                  <a:pt x="490211" y="154972"/>
                  <a:pt x="508860" y="174876"/>
                </a:cubicBezTo>
                <a:cubicBezTo>
                  <a:pt x="514030" y="173426"/>
                  <a:pt x="519043" y="171861"/>
                  <a:pt x="523833" y="170270"/>
                </a:cubicBezTo>
                <a:cubicBezTo>
                  <a:pt x="552765" y="160621"/>
                  <a:pt x="573428" y="149592"/>
                  <a:pt x="573428" y="149592"/>
                </a:cubicBezTo>
                <a:cubicBezTo>
                  <a:pt x="568442" y="179468"/>
                  <a:pt x="531609" y="204539"/>
                  <a:pt x="528974" y="206299"/>
                </a:cubicBezTo>
                <a:cubicBezTo>
                  <a:pt x="528876" y="206369"/>
                  <a:pt x="528820" y="206397"/>
                  <a:pt x="528820" y="206397"/>
                </a:cubicBezTo>
                <a:cubicBezTo>
                  <a:pt x="528876" y="206397"/>
                  <a:pt x="528946" y="206384"/>
                  <a:pt x="529002" y="206384"/>
                </a:cubicBezTo>
                <a:cubicBezTo>
                  <a:pt x="557596" y="203524"/>
                  <a:pt x="586809" y="191383"/>
                  <a:pt x="586809" y="191383"/>
                </a:cubicBezTo>
                <a:cubicBezTo>
                  <a:pt x="577993" y="209916"/>
                  <a:pt x="542019" y="238749"/>
                  <a:pt x="536202" y="243327"/>
                </a:cubicBezTo>
                <a:close/>
              </a:path>
            </a:pathLst>
          </a:custGeom>
          <a:solidFill>
            <a:schemeClr val="bg2"/>
          </a:solidFill>
          <a:ln w="148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17" name="Graphic 9">
            <a:extLst>
              <a:ext uri="{FF2B5EF4-FFF2-40B4-BE49-F238E27FC236}">
                <a16:creationId xmlns:a16="http://schemas.microsoft.com/office/drawing/2014/main" id="{C07085C2-6B4C-7246-B84E-166B2D5AC041}"/>
              </a:ext>
            </a:extLst>
          </p:cNvPr>
          <p:cNvGrpSpPr>
            <a:grpSpLocks noChangeAspect="1"/>
          </p:cNvGrpSpPr>
          <p:nvPr/>
        </p:nvGrpSpPr>
        <p:grpSpPr>
          <a:xfrm>
            <a:off x="7582816" y="4177861"/>
            <a:ext cx="392659" cy="392659"/>
            <a:chOff x="9704191" y="1219200"/>
            <a:chExt cx="672702" cy="672702"/>
          </a:xfrm>
          <a:solidFill>
            <a:schemeClr val="bg2"/>
          </a:solidFill>
        </p:grpSpPr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B0DB0291-233E-3C4B-A067-03D3EC67F986}"/>
                </a:ext>
              </a:extLst>
            </p:cNvPr>
            <p:cNvSpPr/>
            <p:nvPr/>
          </p:nvSpPr>
          <p:spPr>
            <a:xfrm>
              <a:off x="9954926" y="1618017"/>
              <a:ext cx="69162" cy="134517"/>
            </a:xfrm>
            <a:custGeom>
              <a:avLst/>
              <a:gdLst>
                <a:gd name="connsiteX0" fmla="*/ 45073 w 69162"/>
                <a:gd name="connsiteY0" fmla="*/ 98780 h 134517"/>
                <a:gd name="connsiteX1" fmla="*/ 44615 w 69162"/>
                <a:gd name="connsiteY1" fmla="*/ 101216 h 134517"/>
                <a:gd name="connsiteX2" fmla="*/ 32983 w 69162"/>
                <a:gd name="connsiteY2" fmla="*/ 110323 h 134517"/>
                <a:gd name="connsiteX3" fmla="*/ 24540 w 69162"/>
                <a:gd name="connsiteY3" fmla="*/ 105615 h 134517"/>
                <a:gd name="connsiteX4" fmla="*/ 24171 w 69162"/>
                <a:gd name="connsiteY4" fmla="*/ 100301 h 134517"/>
                <a:gd name="connsiteX5" fmla="*/ 24023 w 69162"/>
                <a:gd name="connsiteY5" fmla="*/ 207 h 134517"/>
                <a:gd name="connsiteX6" fmla="*/ 7 w 69162"/>
                <a:gd name="connsiteY6" fmla="*/ 207 h 134517"/>
                <a:gd name="connsiteX7" fmla="*/ 37 w 69162"/>
                <a:gd name="connsiteY7" fmla="*/ 111637 h 134517"/>
                <a:gd name="connsiteX8" fmla="*/ 2531 w 69162"/>
                <a:gd name="connsiteY8" fmla="*/ 125527 h 134517"/>
                <a:gd name="connsiteX9" fmla="*/ 13440 w 69162"/>
                <a:gd name="connsiteY9" fmla="*/ 134207 h 134517"/>
                <a:gd name="connsiteX10" fmla="*/ 24717 w 69162"/>
                <a:gd name="connsiteY10" fmla="*/ 133188 h 134517"/>
                <a:gd name="connsiteX11" fmla="*/ 43272 w 69162"/>
                <a:gd name="connsiteY11" fmla="*/ 119889 h 134517"/>
                <a:gd name="connsiteX12" fmla="*/ 45087 w 69162"/>
                <a:gd name="connsiteY12" fmla="*/ 117940 h 134517"/>
                <a:gd name="connsiteX13" fmla="*/ 45087 w 69162"/>
                <a:gd name="connsiteY13" fmla="*/ 132524 h 134517"/>
                <a:gd name="connsiteX14" fmla="*/ 69162 w 69162"/>
                <a:gd name="connsiteY14" fmla="*/ 132524 h 134517"/>
                <a:gd name="connsiteX15" fmla="*/ 69162 w 69162"/>
                <a:gd name="connsiteY15" fmla="*/ 68712 h 134517"/>
                <a:gd name="connsiteX16" fmla="*/ 69162 w 69162"/>
                <a:gd name="connsiteY16" fmla="*/ 0 h 134517"/>
                <a:gd name="connsiteX17" fmla="*/ 45073 w 69162"/>
                <a:gd name="connsiteY17" fmla="*/ 59 h 134517"/>
                <a:gd name="connsiteX18" fmla="*/ 45073 w 69162"/>
                <a:gd name="connsiteY18" fmla="*/ 98780 h 1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9162" h="134517">
                  <a:moveTo>
                    <a:pt x="45073" y="98780"/>
                  </a:moveTo>
                  <a:cubicBezTo>
                    <a:pt x="45073" y="99607"/>
                    <a:pt x="45073" y="100640"/>
                    <a:pt x="44615" y="101216"/>
                  </a:cubicBezTo>
                  <a:cubicBezTo>
                    <a:pt x="41515" y="105216"/>
                    <a:pt x="37825" y="108552"/>
                    <a:pt x="32983" y="110323"/>
                  </a:cubicBezTo>
                  <a:cubicBezTo>
                    <a:pt x="28776" y="111859"/>
                    <a:pt x="25426" y="109984"/>
                    <a:pt x="24540" y="105615"/>
                  </a:cubicBezTo>
                  <a:cubicBezTo>
                    <a:pt x="24186" y="103888"/>
                    <a:pt x="24171" y="102072"/>
                    <a:pt x="24171" y="100301"/>
                  </a:cubicBezTo>
                  <a:cubicBezTo>
                    <a:pt x="24156" y="67753"/>
                    <a:pt x="24068" y="1019"/>
                    <a:pt x="24023" y="207"/>
                  </a:cubicBezTo>
                  <a:lnTo>
                    <a:pt x="7" y="207"/>
                  </a:lnTo>
                  <a:cubicBezTo>
                    <a:pt x="7" y="1107"/>
                    <a:pt x="-22" y="94072"/>
                    <a:pt x="37" y="111637"/>
                  </a:cubicBezTo>
                  <a:cubicBezTo>
                    <a:pt x="52" y="116390"/>
                    <a:pt x="554" y="121114"/>
                    <a:pt x="2531" y="125527"/>
                  </a:cubicBezTo>
                  <a:cubicBezTo>
                    <a:pt x="4657" y="130310"/>
                    <a:pt x="8185" y="133336"/>
                    <a:pt x="13440" y="134207"/>
                  </a:cubicBezTo>
                  <a:cubicBezTo>
                    <a:pt x="17292" y="134871"/>
                    <a:pt x="21057" y="134443"/>
                    <a:pt x="24717" y="133188"/>
                  </a:cubicBezTo>
                  <a:cubicBezTo>
                    <a:pt x="32216" y="130605"/>
                    <a:pt x="38091" y="125734"/>
                    <a:pt x="43272" y="119889"/>
                  </a:cubicBezTo>
                  <a:cubicBezTo>
                    <a:pt x="43729" y="119372"/>
                    <a:pt x="44216" y="118870"/>
                    <a:pt x="45087" y="117940"/>
                  </a:cubicBezTo>
                  <a:lnTo>
                    <a:pt x="45087" y="132524"/>
                  </a:lnTo>
                  <a:lnTo>
                    <a:pt x="69162" y="132524"/>
                  </a:lnTo>
                  <a:lnTo>
                    <a:pt x="69162" y="68712"/>
                  </a:lnTo>
                  <a:cubicBezTo>
                    <a:pt x="69162" y="46600"/>
                    <a:pt x="69162" y="0"/>
                    <a:pt x="69162" y="0"/>
                  </a:cubicBezTo>
                  <a:lnTo>
                    <a:pt x="45073" y="59"/>
                  </a:lnTo>
                  <a:lnTo>
                    <a:pt x="45073" y="98780"/>
                  </a:lnTo>
                  <a:close/>
                </a:path>
              </a:pathLst>
            </a:custGeom>
            <a:grpFill/>
            <a:ln w="14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26CB4859-3918-3948-8F93-2A4DD7D78BF9}"/>
                </a:ext>
              </a:extLst>
            </p:cNvPr>
            <p:cNvSpPr/>
            <p:nvPr/>
          </p:nvSpPr>
          <p:spPr>
            <a:xfrm>
              <a:off x="10048208" y="1571092"/>
              <a:ext cx="69485" cy="181207"/>
            </a:xfrm>
            <a:custGeom>
              <a:avLst/>
              <a:gdLst>
                <a:gd name="connsiteX0" fmla="*/ 65612 w 69485"/>
                <a:gd name="connsiteY0" fmla="*/ 57479 h 181207"/>
                <a:gd name="connsiteX1" fmla="*/ 40607 w 69485"/>
                <a:gd name="connsiteY1" fmla="*/ 46113 h 181207"/>
                <a:gd name="connsiteX2" fmla="*/ 26717 w 69485"/>
                <a:gd name="connsiteY2" fmla="*/ 54940 h 181207"/>
                <a:gd name="connsiteX3" fmla="*/ 24119 w 69485"/>
                <a:gd name="connsiteY3" fmla="*/ 59059 h 181207"/>
                <a:gd name="connsiteX4" fmla="*/ 24119 w 69485"/>
                <a:gd name="connsiteY4" fmla="*/ 0 h 181207"/>
                <a:gd name="connsiteX5" fmla="*/ 0 w 69485"/>
                <a:gd name="connsiteY5" fmla="*/ 0 h 181207"/>
                <a:gd name="connsiteX6" fmla="*/ 0 w 69485"/>
                <a:gd name="connsiteY6" fmla="*/ 179420 h 181207"/>
                <a:gd name="connsiteX7" fmla="*/ 24119 w 69485"/>
                <a:gd name="connsiteY7" fmla="*/ 179420 h 181207"/>
                <a:gd name="connsiteX8" fmla="*/ 24119 w 69485"/>
                <a:gd name="connsiteY8" fmla="*/ 169353 h 181207"/>
                <a:gd name="connsiteX9" fmla="*/ 26452 w 69485"/>
                <a:gd name="connsiteY9" fmla="*/ 171832 h 181207"/>
                <a:gd name="connsiteX10" fmla="*/ 46984 w 69485"/>
                <a:gd name="connsiteY10" fmla="*/ 181206 h 181207"/>
                <a:gd name="connsiteX11" fmla="*/ 67472 w 69485"/>
                <a:gd name="connsiteY11" fmla="*/ 166696 h 181207"/>
                <a:gd name="connsiteX12" fmla="*/ 69465 w 69485"/>
                <a:gd name="connsiteY12" fmla="*/ 152865 h 181207"/>
                <a:gd name="connsiteX13" fmla="*/ 69450 w 69485"/>
                <a:gd name="connsiteY13" fmla="*/ 77628 h 181207"/>
                <a:gd name="connsiteX14" fmla="*/ 65612 w 69485"/>
                <a:gd name="connsiteY14" fmla="*/ 57479 h 181207"/>
                <a:gd name="connsiteX15" fmla="*/ 44622 w 69485"/>
                <a:gd name="connsiteY15" fmla="*/ 149870 h 181207"/>
                <a:gd name="connsiteX16" fmla="*/ 44180 w 69485"/>
                <a:gd name="connsiteY16" fmla="*/ 153885 h 181207"/>
                <a:gd name="connsiteX17" fmla="*/ 33404 w 69485"/>
                <a:gd name="connsiteY17" fmla="*/ 160335 h 181207"/>
                <a:gd name="connsiteX18" fmla="*/ 24976 w 69485"/>
                <a:gd name="connsiteY18" fmla="*/ 155154 h 181207"/>
                <a:gd name="connsiteX19" fmla="*/ 24193 w 69485"/>
                <a:gd name="connsiteY19" fmla="*/ 154121 h 181207"/>
                <a:gd name="connsiteX20" fmla="*/ 24193 w 69485"/>
                <a:gd name="connsiteY20" fmla="*/ 152158 h 181207"/>
                <a:gd name="connsiteX21" fmla="*/ 24134 w 69485"/>
                <a:gd name="connsiteY21" fmla="*/ 72493 h 181207"/>
                <a:gd name="connsiteX22" fmla="*/ 25787 w 69485"/>
                <a:gd name="connsiteY22" fmla="*/ 70027 h 181207"/>
                <a:gd name="connsiteX23" fmla="*/ 35662 w 69485"/>
                <a:gd name="connsiteY23" fmla="*/ 66323 h 181207"/>
                <a:gd name="connsiteX24" fmla="*/ 42895 w 69485"/>
                <a:gd name="connsiteY24" fmla="*/ 71267 h 181207"/>
                <a:gd name="connsiteX25" fmla="*/ 44578 w 69485"/>
                <a:gd name="connsiteY25" fmla="*/ 78736 h 181207"/>
                <a:gd name="connsiteX26" fmla="*/ 44622 w 69485"/>
                <a:gd name="connsiteY26" fmla="*/ 149870 h 18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9485" h="181207">
                  <a:moveTo>
                    <a:pt x="65612" y="57479"/>
                  </a:moveTo>
                  <a:cubicBezTo>
                    <a:pt x="60535" y="46659"/>
                    <a:pt x="49863" y="43796"/>
                    <a:pt x="40607" y="46113"/>
                  </a:cubicBezTo>
                  <a:cubicBezTo>
                    <a:pt x="34998" y="47530"/>
                    <a:pt x="30452" y="50763"/>
                    <a:pt x="26717" y="54940"/>
                  </a:cubicBezTo>
                  <a:cubicBezTo>
                    <a:pt x="25477" y="56343"/>
                    <a:pt x="24119" y="59059"/>
                    <a:pt x="24119" y="59059"/>
                  </a:cubicBezTo>
                  <a:cubicBezTo>
                    <a:pt x="24119" y="59059"/>
                    <a:pt x="24119" y="19101"/>
                    <a:pt x="24119" y="0"/>
                  </a:cubicBezTo>
                  <a:lnTo>
                    <a:pt x="0" y="0"/>
                  </a:lnTo>
                  <a:lnTo>
                    <a:pt x="0" y="179420"/>
                  </a:lnTo>
                  <a:lnTo>
                    <a:pt x="24119" y="179420"/>
                  </a:lnTo>
                  <a:lnTo>
                    <a:pt x="24119" y="169353"/>
                  </a:lnTo>
                  <a:cubicBezTo>
                    <a:pt x="24119" y="169353"/>
                    <a:pt x="25832" y="171168"/>
                    <a:pt x="26452" y="171832"/>
                  </a:cubicBezTo>
                  <a:cubicBezTo>
                    <a:pt x="31987" y="177840"/>
                    <a:pt x="38703" y="181132"/>
                    <a:pt x="46984" y="181206"/>
                  </a:cubicBezTo>
                  <a:cubicBezTo>
                    <a:pt x="57169" y="181309"/>
                    <a:pt x="64254" y="176379"/>
                    <a:pt x="67472" y="166696"/>
                  </a:cubicBezTo>
                  <a:cubicBezTo>
                    <a:pt x="68963" y="162193"/>
                    <a:pt x="69450" y="157559"/>
                    <a:pt x="69465" y="152865"/>
                  </a:cubicBezTo>
                  <a:cubicBezTo>
                    <a:pt x="69495" y="127786"/>
                    <a:pt x="69495" y="102707"/>
                    <a:pt x="69450" y="77628"/>
                  </a:cubicBezTo>
                  <a:cubicBezTo>
                    <a:pt x="69450" y="70690"/>
                    <a:pt x="68609" y="63872"/>
                    <a:pt x="65612" y="57479"/>
                  </a:cubicBezTo>
                  <a:close/>
                  <a:moveTo>
                    <a:pt x="44622" y="149870"/>
                  </a:moveTo>
                  <a:cubicBezTo>
                    <a:pt x="44622" y="151213"/>
                    <a:pt x="44460" y="152571"/>
                    <a:pt x="44180" y="153885"/>
                  </a:cubicBezTo>
                  <a:cubicBezTo>
                    <a:pt x="43073" y="159139"/>
                    <a:pt x="39072" y="161501"/>
                    <a:pt x="33404" y="160335"/>
                  </a:cubicBezTo>
                  <a:cubicBezTo>
                    <a:pt x="29965" y="159627"/>
                    <a:pt x="27278" y="157649"/>
                    <a:pt x="24976" y="155154"/>
                  </a:cubicBezTo>
                  <a:cubicBezTo>
                    <a:pt x="24872" y="155036"/>
                    <a:pt x="24193" y="154121"/>
                    <a:pt x="24193" y="154121"/>
                  </a:cubicBezTo>
                  <a:lnTo>
                    <a:pt x="24193" y="152158"/>
                  </a:lnTo>
                  <a:lnTo>
                    <a:pt x="24134" y="72493"/>
                  </a:lnTo>
                  <a:cubicBezTo>
                    <a:pt x="24134" y="72493"/>
                    <a:pt x="24651" y="71016"/>
                    <a:pt x="25787" y="70027"/>
                  </a:cubicBezTo>
                  <a:cubicBezTo>
                    <a:pt x="28622" y="67518"/>
                    <a:pt x="31751" y="65939"/>
                    <a:pt x="35662" y="66323"/>
                  </a:cubicBezTo>
                  <a:cubicBezTo>
                    <a:pt x="38998" y="66647"/>
                    <a:pt x="41655" y="68182"/>
                    <a:pt x="42895" y="71267"/>
                  </a:cubicBezTo>
                  <a:cubicBezTo>
                    <a:pt x="43825" y="73614"/>
                    <a:pt x="44563" y="76227"/>
                    <a:pt x="44578" y="78736"/>
                  </a:cubicBezTo>
                  <a:cubicBezTo>
                    <a:pt x="44696" y="102441"/>
                    <a:pt x="44652" y="126147"/>
                    <a:pt x="44622" y="149870"/>
                  </a:cubicBezTo>
                  <a:close/>
                </a:path>
              </a:pathLst>
            </a:custGeom>
            <a:grpFill/>
            <a:ln w="14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DACC10B8-D517-C84B-94C4-27D449FD0D00}"/>
                </a:ext>
              </a:extLst>
            </p:cNvPr>
            <p:cNvSpPr/>
            <p:nvPr/>
          </p:nvSpPr>
          <p:spPr>
            <a:xfrm>
              <a:off x="10016893" y="1379830"/>
              <a:ext cx="20396" cy="92357"/>
            </a:xfrm>
            <a:custGeom>
              <a:avLst/>
              <a:gdLst>
                <a:gd name="connsiteX0" fmla="*/ 10198 w 20396"/>
                <a:gd name="connsiteY0" fmla="*/ 92358 h 92357"/>
                <a:gd name="connsiteX1" fmla="*/ 20397 w 20396"/>
                <a:gd name="connsiteY1" fmla="*/ 82160 h 92357"/>
                <a:gd name="connsiteX2" fmla="*/ 20397 w 20396"/>
                <a:gd name="connsiteY2" fmla="*/ 10198 h 92357"/>
                <a:gd name="connsiteX3" fmla="*/ 10198 w 20396"/>
                <a:gd name="connsiteY3" fmla="*/ 0 h 92357"/>
                <a:gd name="connsiteX4" fmla="*/ 0 w 20396"/>
                <a:gd name="connsiteY4" fmla="*/ 10198 h 92357"/>
                <a:gd name="connsiteX5" fmla="*/ 0 w 20396"/>
                <a:gd name="connsiteY5" fmla="*/ 82160 h 92357"/>
                <a:gd name="connsiteX6" fmla="*/ 10198 w 20396"/>
                <a:gd name="connsiteY6" fmla="*/ 92358 h 92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96" h="92357">
                  <a:moveTo>
                    <a:pt x="10198" y="92358"/>
                  </a:moveTo>
                  <a:cubicBezTo>
                    <a:pt x="15822" y="92358"/>
                    <a:pt x="20397" y="87783"/>
                    <a:pt x="20397" y="82160"/>
                  </a:cubicBezTo>
                  <a:lnTo>
                    <a:pt x="20397" y="10198"/>
                  </a:lnTo>
                  <a:cubicBezTo>
                    <a:pt x="20397" y="4574"/>
                    <a:pt x="15821" y="0"/>
                    <a:pt x="10198" y="0"/>
                  </a:cubicBezTo>
                  <a:cubicBezTo>
                    <a:pt x="4576" y="0"/>
                    <a:pt x="0" y="4576"/>
                    <a:pt x="0" y="10198"/>
                  </a:cubicBezTo>
                  <a:lnTo>
                    <a:pt x="0" y="82160"/>
                  </a:lnTo>
                  <a:cubicBezTo>
                    <a:pt x="-1" y="87782"/>
                    <a:pt x="4574" y="92358"/>
                    <a:pt x="10198" y="92358"/>
                  </a:cubicBezTo>
                  <a:close/>
                </a:path>
              </a:pathLst>
            </a:custGeom>
            <a:grpFill/>
            <a:ln w="14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36148613-D133-744E-94EF-4A96F6C969F0}"/>
                </a:ext>
              </a:extLst>
            </p:cNvPr>
            <p:cNvSpPr/>
            <p:nvPr/>
          </p:nvSpPr>
          <p:spPr>
            <a:xfrm>
              <a:off x="9871446" y="1571108"/>
              <a:ext cx="83547" cy="179419"/>
            </a:xfrm>
            <a:custGeom>
              <a:avLst/>
              <a:gdLst>
                <a:gd name="connsiteX0" fmla="*/ 83547 w 83547"/>
                <a:gd name="connsiteY0" fmla="*/ 0 h 179419"/>
                <a:gd name="connsiteX1" fmla="*/ 0 w 83547"/>
                <a:gd name="connsiteY1" fmla="*/ 0 h 179419"/>
                <a:gd name="connsiteX2" fmla="*/ 0 w 83547"/>
                <a:gd name="connsiteY2" fmla="*/ 25712 h 179419"/>
                <a:gd name="connsiteX3" fmla="*/ 28149 w 83547"/>
                <a:gd name="connsiteY3" fmla="*/ 25712 h 179419"/>
                <a:gd name="connsiteX4" fmla="*/ 28149 w 83547"/>
                <a:gd name="connsiteY4" fmla="*/ 179420 h 179419"/>
                <a:gd name="connsiteX5" fmla="*/ 55339 w 83547"/>
                <a:gd name="connsiteY5" fmla="*/ 179420 h 179419"/>
                <a:gd name="connsiteX6" fmla="*/ 55339 w 83547"/>
                <a:gd name="connsiteY6" fmla="*/ 25653 h 179419"/>
                <a:gd name="connsiteX7" fmla="*/ 83547 w 83547"/>
                <a:gd name="connsiteY7" fmla="*/ 25653 h 179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547" h="179419">
                  <a:moveTo>
                    <a:pt x="83547" y="0"/>
                  </a:moveTo>
                  <a:lnTo>
                    <a:pt x="0" y="0"/>
                  </a:lnTo>
                  <a:lnTo>
                    <a:pt x="0" y="25712"/>
                  </a:lnTo>
                  <a:lnTo>
                    <a:pt x="28149" y="25712"/>
                  </a:lnTo>
                  <a:lnTo>
                    <a:pt x="28149" y="179420"/>
                  </a:lnTo>
                  <a:lnTo>
                    <a:pt x="55339" y="179420"/>
                  </a:lnTo>
                  <a:lnTo>
                    <a:pt x="55339" y="25653"/>
                  </a:lnTo>
                  <a:lnTo>
                    <a:pt x="83547" y="25653"/>
                  </a:lnTo>
                  <a:close/>
                </a:path>
              </a:pathLst>
            </a:custGeom>
            <a:grpFill/>
            <a:ln w="14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1BF6AD17-84DB-3F44-A5DF-F00F726C94D0}"/>
                </a:ext>
              </a:extLst>
            </p:cNvPr>
            <p:cNvSpPr/>
            <p:nvPr/>
          </p:nvSpPr>
          <p:spPr>
            <a:xfrm>
              <a:off x="10136168" y="1614800"/>
              <a:ext cx="71382" cy="139472"/>
            </a:xfrm>
            <a:custGeom>
              <a:avLst/>
              <a:gdLst>
                <a:gd name="connsiteX0" fmla="*/ 46556 w 71382"/>
                <a:gd name="connsiteY0" fmla="*/ 88683 h 139472"/>
                <a:gd name="connsiteX1" fmla="*/ 46556 w 71382"/>
                <a:gd name="connsiteY1" fmla="*/ 105702 h 139472"/>
                <a:gd name="connsiteX2" fmla="*/ 35810 w 71382"/>
                <a:gd name="connsiteY2" fmla="*/ 116463 h 139472"/>
                <a:gd name="connsiteX3" fmla="*/ 25050 w 71382"/>
                <a:gd name="connsiteY3" fmla="*/ 105702 h 139472"/>
                <a:gd name="connsiteX4" fmla="*/ 25050 w 71382"/>
                <a:gd name="connsiteY4" fmla="*/ 72594 h 139472"/>
                <a:gd name="connsiteX5" fmla="*/ 71237 w 71382"/>
                <a:gd name="connsiteY5" fmla="*/ 72594 h 139472"/>
                <a:gd name="connsiteX6" fmla="*/ 71311 w 71382"/>
                <a:gd name="connsiteY6" fmla="*/ 39012 h 139472"/>
                <a:gd name="connsiteX7" fmla="*/ 69982 w 71382"/>
                <a:gd name="connsiteY7" fmla="*/ 25639 h 139472"/>
                <a:gd name="connsiteX8" fmla="*/ 50084 w 71382"/>
                <a:gd name="connsiteY8" fmla="*/ 2007 h 139472"/>
                <a:gd name="connsiteX9" fmla="*/ 39604 w 71382"/>
                <a:gd name="connsiteY9" fmla="*/ 102 h 139472"/>
                <a:gd name="connsiteX10" fmla="*/ 9565 w 71382"/>
                <a:gd name="connsiteY10" fmla="*/ 11690 h 139472"/>
                <a:gd name="connsiteX11" fmla="*/ 59 w 71382"/>
                <a:gd name="connsiteY11" fmla="*/ 39308 h 139472"/>
                <a:gd name="connsiteX12" fmla="*/ 118 w 71382"/>
                <a:gd name="connsiteY12" fmla="*/ 98263 h 139472"/>
                <a:gd name="connsiteX13" fmla="*/ 1875 w 71382"/>
                <a:gd name="connsiteY13" fmla="*/ 113245 h 139472"/>
                <a:gd name="connsiteX14" fmla="*/ 20120 w 71382"/>
                <a:gd name="connsiteY14" fmla="*/ 136479 h 139472"/>
                <a:gd name="connsiteX15" fmla="*/ 43117 w 71382"/>
                <a:gd name="connsiteY15" fmla="*/ 138826 h 139472"/>
                <a:gd name="connsiteX16" fmla="*/ 68595 w 71382"/>
                <a:gd name="connsiteY16" fmla="*/ 117939 h 139472"/>
                <a:gd name="connsiteX17" fmla="*/ 71370 w 71382"/>
                <a:gd name="connsiteY17" fmla="*/ 88683 h 139472"/>
                <a:gd name="connsiteX18" fmla="*/ 46556 w 71382"/>
                <a:gd name="connsiteY18" fmla="*/ 88683 h 139472"/>
                <a:gd name="connsiteX19" fmla="*/ 25050 w 71382"/>
                <a:gd name="connsiteY19" fmla="*/ 33478 h 139472"/>
                <a:gd name="connsiteX20" fmla="*/ 35810 w 71382"/>
                <a:gd name="connsiteY20" fmla="*/ 22718 h 139472"/>
                <a:gd name="connsiteX21" fmla="*/ 46556 w 71382"/>
                <a:gd name="connsiteY21" fmla="*/ 33478 h 139472"/>
                <a:gd name="connsiteX22" fmla="*/ 46556 w 71382"/>
                <a:gd name="connsiteY22" fmla="*/ 52062 h 139472"/>
                <a:gd name="connsiteX23" fmla="*/ 25050 w 71382"/>
                <a:gd name="connsiteY23" fmla="*/ 52062 h 139472"/>
                <a:gd name="connsiteX24" fmla="*/ 25050 w 71382"/>
                <a:gd name="connsiteY24" fmla="*/ 33478 h 139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382" h="139472">
                  <a:moveTo>
                    <a:pt x="46556" y="88683"/>
                  </a:moveTo>
                  <a:lnTo>
                    <a:pt x="46556" y="105702"/>
                  </a:lnTo>
                  <a:cubicBezTo>
                    <a:pt x="46556" y="111651"/>
                    <a:pt x="41744" y="116463"/>
                    <a:pt x="35810" y="116463"/>
                  </a:cubicBezTo>
                  <a:cubicBezTo>
                    <a:pt x="29862" y="116463"/>
                    <a:pt x="25050" y="111651"/>
                    <a:pt x="25050" y="105702"/>
                  </a:cubicBezTo>
                  <a:lnTo>
                    <a:pt x="25050" y="72594"/>
                  </a:lnTo>
                  <a:lnTo>
                    <a:pt x="71237" y="72594"/>
                  </a:lnTo>
                  <a:cubicBezTo>
                    <a:pt x="71237" y="72594"/>
                    <a:pt x="71502" y="49493"/>
                    <a:pt x="71311" y="39012"/>
                  </a:cubicBezTo>
                  <a:cubicBezTo>
                    <a:pt x="71237" y="34540"/>
                    <a:pt x="70897" y="30008"/>
                    <a:pt x="69982" y="25639"/>
                  </a:cubicBezTo>
                  <a:cubicBezTo>
                    <a:pt x="67591" y="14302"/>
                    <a:pt x="61495" y="5756"/>
                    <a:pt x="50084" y="2007"/>
                  </a:cubicBezTo>
                  <a:cubicBezTo>
                    <a:pt x="46734" y="900"/>
                    <a:pt x="43132" y="324"/>
                    <a:pt x="39604" y="102"/>
                  </a:cubicBezTo>
                  <a:cubicBezTo>
                    <a:pt x="27869" y="-650"/>
                    <a:pt x="17595" y="2700"/>
                    <a:pt x="9565" y="11690"/>
                  </a:cubicBezTo>
                  <a:cubicBezTo>
                    <a:pt x="2524" y="19557"/>
                    <a:pt x="74" y="29034"/>
                    <a:pt x="59" y="39308"/>
                  </a:cubicBezTo>
                  <a:cubicBezTo>
                    <a:pt x="15" y="58954"/>
                    <a:pt x="-73" y="78616"/>
                    <a:pt x="118" y="98263"/>
                  </a:cubicBezTo>
                  <a:cubicBezTo>
                    <a:pt x="177" y="103267"/>
                    <a:pt x="738" y="108374"/>
                    <a:pt x="1875" y="113245"/>
                  </a:cubicBezTo>
                  <a:cubicBezTo>
                    <a:pt x="4325" y="123711"/>
                    <a:pt x="10038" y="131933"/>
                    <a:pt x="20120" y="136479"/>
                  </a:cubicBezTo>
                  <a:cubicBezTo>
                    <a:pt x="27485" y="139815"/>
                    <a:pt x="35264" y="139977"/>
                    <a:pt x="43117" y="138826"/>
                  </a:cubicBezTo>
                  <a:cubicBezTo>
                    <a:pt x="55782" y="136966"/>
                    <a:pt x="64417" y="130176"/>
                    <a:pt x="68595" y="117939"/>
                  </a:cubicBezTo>
                  <a:cubicBezTo>
                    <a:pt x="71739" y="108773"/>
                    <a:pt x="71370" y="88683"/>
                    <a:pt x="71370" y="88683"/>
                  </a:cubicBezTo>
                  <a:lnTo>
                    <a:pt x="46556" y="88683"/>
                  </a:lnTo>
                  <a:close/>
                  <a:moveTo>
                    <a:pt x="25050" y="33478"/>
                  </a:moveTo>
                  <a:cubicBezTo>
                    <a:pt x="25050" y="27545"/>
                    <a:pt x="29862" y="22718"/>
                    <a:pt x="35810" y="22718"/>
                  </a:cubicBezTo>
                  <a:cubicBezTo>
                    <a:pt x="41744" y="22718"/>
                    <a:pt x="46556" y="27545"/>
                    <a:pt x="46556" y="33478"/>
                  </a:cubicBezTo>
                  <a:lnTo>
                    <a:pt x="46556" y="52062"/>
                  </a:lnTo>
                  <a:lnTo>
                    <a:pt x="25050" y="52062"/>
                  </a:lnTo>
                  <a:lnTo>
                    <a:pt x="25050" y="33478"/>
                  </a:lnTo>
                  <a:close/>
                </a:path>
              </a:pathLst>
            </a:custGeom>
            <a:grpFill/>
            <a:ln w="14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3" name="Freeform 22">
              <a:hlinkClick r:id="rId6"/>
              <a:extLst>
                <a:ext uri="{FF2B5EF4-FFF2-40B4-BE49-F238E27FC236}">
                  <a16:creationId xmlns:a16="http://schemas.microsoft.com/office/drawing/2014/main" id="{067D4A98-6DC2-8145-9F36-4565463B6631}"/>
                </a:ext>
              </a:extLst>
            </p:cNvPr>
            <p:cNvSpPr/>
            <p:nvPr/>
          </p:nvSpPr>
          <p:spPr>
            <a:xfrm>
              <a:off x="9704191" y="1219200"/>
              <a:ext cx="672702" cy="672702"/>
            </a:xfrm>
            <a:custGeom>
              <a:avLst/>
              <a:gdLst>
                <a:gd name="connsiteX0" fmla="*/ 0 w 672702"/>
                <a:gd name="connsiteY0" fmla="*/ 0 h 672702"/>
                <a:gd name="connsiteX1" fmla="*/ 0 w 672702"/>
                <a:gd name="connsiteY1" fmla="*/ 672703 h 672702"/>
                <a:gd name="connsiteX2" fmla="*/ 672703 w 672702"/>
                <a:gd name="connsiteY2" fmla="*/ 672703 h 672702"/>
                <a:gd name="connsiteX3" fmla="*/ 672703 w 672702"/>
                <a:gd name="connsiteY3" fmla="*/ 0 h 672702"/>
                <a:gd name="connsiteX4" fmla="*/ 0 w 672702"/>
                <a:gd name="connsiteY4" fmla="*/ 0 h 672702"/>
                <a:gd name="connsiteX5" fmla="*/ 378966 w 672702"/>
                <a:gd name="connsiteY5" fmla="*/ 140214 h 672702"/>
                <a:gd name="connsiteX6" fmla="*/ 403463 w 672702"/>
                <a:gd name="connsiteY6" fmla="*/ 140214 h 672702"/>
                <a:gd name="connsiteX7" fmla="*/ 403463 w 672702"/>
                <a:gd name="connsiteY7" fmla="*/ 241801 h 672702"/>
                <a:gd name="connsiteX8" fmla="*/ 403807 w 672702"/>
                <a:gd name="connsiteY8" fmla="*/ 245828 h 672702"/>
                <a:gd name="connsiteX9" fmla="*/ 411676 w 672702"/>
                <a:gd name="connsiteY9" fmla="*/ 250587 h 672702"/>
                <a:gd name="connsiteX10" fmla="*/ 423520 w 672702"/>
                <a:gd name="connsiteY10" fmla="*/ 241475 h 672702"/>
                <a:gd name="connsiteX11" fmla="*/ 423889 w 672702"/>
                <a:gd name="connsiteY11" fmla="*/ 238993 h 672702"/>
                <a:gd name="connsiteX12" fmla="*/ 423889 w 672702"/>
                <a:gd name="connsiteY12" fmla="*/ 140214 h 672702"/>
                <a:gd name="connsiteX13" fmla="*/ 448565 w 672702"/>
                <a:gd name="connsiteY13" fmla="*/ 140214 h 672702"/>
                <a:gd name="connsiteX14" fmla="*/ 448558 w 672702"/>
                <a:gd name="connsiteY14" fmla="*/ 273423 h 672702"/>
                <a:gd name="connsiteX15" fmla="*/ 423876 w 672702"/>
                <a:gd name="connsiteY15" fmla="*/ 273423 h 672702"/>
                <a:gd name="connsiteX16" fmla="*/ 423905 w 672702"/>
                <a:gd name="connsiteY16" fmla="*/ 259113 h 672702"/>
                <a:gd name="connsiteX17" fmla="*/ 416287 w 672702"/>
                <a:gd name="connsiteY17" fmla="*/ 266567 h 672702"/>
                <a:gd name="connsiteX18" fmla="*/ 400598 w 672702"/>
                <a:gd name="connsiteY18" fmla="*/ 274721 h 672702"/>
                <a:gd name="connsiteX19" fmla="*/ 380563 w 672702"/>
                <a:gd name="connsiteY19" fmla="*/ 264049 h 672702"/>
                <a:gd name="connsiteX20" fmla="*/ 378966 w 672702"/>
                <a:gd name="connsiteY20" fmla="*/ 254109 h 672702"/>
                <a:gd name="connsiteX21" fmla="*/ 378966 w 672702"/>
                <a:gd name="connsiteY21" fmla="*/ 140214 h 672702"/>
                <a:gd name="connsiteX22" fmla="*/ 322901 w 672702"/>
                <a:gd name="connsiteY22" fmla="*/ 136880 h 672702"/>
                <a:gd name="connsiteX23" fmla="*/ 322901 w 672702"/>
                <a:gd name="connsiteY23" fmla="*/ 136880 h 672702"/>
                <a:gd name="connsiteX24" fmla="*/ 358244 w 672702"/>
                <a:gd name="connsiteY24" fmla="*/ 172224 h 672702"/>
                <a:gd name="connsiteX25" fmla="*/ 358244 w 672702"/>
                <a:gd name="connsiteY25" fmla="*/ 241392 h 672702"/>
                <a:gd name="connsiteX26" fmla="*/ 322901 w 672702"/>
                <a:gd name="connsiteY26" fmla="*/ 276736 h 672702"/>
                <a:gd name="connsiteX27" fmla="*/ 322901 w 672702"/>
                <a:gd name="connsiteY27" fmla="*/ 276736 h 672702"/>
                <a:gd name="connsiteX28" fmla="*/ 287557 w 672702"/>
                <a:gd name="connsiteY28" fmla="*/ 241392 h 672702"/>
                <a:gd name="connsiteX29" fmla="*/ 287557 w 672702"/>
                <a:gd name="connsiteY29" fmla="*/ 172224 h 672702"/>
                <a:gd name="connsiteX30" fmla="*/ 322901 w 672702"/>
                <a:gd name="connsiteY30" fmla="*/ 136880 h 672702"/>
                <a:gd name="connsiteX31" fmla="*/ 227825 w 672702"/>
                <a:gd name="connsiteY31" fmla="*/ 93097 h 672702"/>
                <a:gd name="connsiteX32" fmla="*/ 244409 w 672702"/>
                <a:gd name="connsiteY32" fmla="*/ 163363 h 672702"/>
                <a:gd name="connsiteX33" fmla="*/ 244418 w 672702"/>
                <a:gd name="connsiteY33" fmla="*/ 163363 h 672702"/>
                <a:gd name="connsiteX34" fmla="*/ 261002 w 672702"/>
                <a:gd name="connsiteY34" fmla="*/ 93097 h 672702"/>
                <a:gd name="connsiteX35" fmla="*/ 289091 w 672702"/>
                <a:gd name="connsiteY35" fmla="*/ 93097 h 672702"/>
                <a:gd name="connsiteX36" fmla="*/ 257859 w 672702"/>
                <a:gd name="connsiteY36" fmla="*/ 196588 h 672702"/>
                <a:gd name="connsiteX37" fmla="*/ 257353 w 672702"/>
                <a:gd name="connsiteY37" fmla="*/ 200204 h 672702"/>
                <a:gd name="connsiteX38" fmla="*/ 257365 w 672702"/>
                <a:gd name="connsiteY38" fmla="*/ 273395 h 672702"/>
                <a:gd name="connsiteX39" fmla="*/ 231464 w 672702"/>
                <a:gd name="connsiteY39" fmla="*/ 273395 h 672702"/>
                <a:gd name="connsiteX40" fmla="*/ 231474 w 672702"/>
                <a:gd name="connsiteY40" fmla="*/ 200204 h 672702"/>
                <a:gd name="connsiteX41" fmla="*/ 230968 w 672702"/>
                <a:gd name="connsiteY41" fmla="*/ 196588 h 672702"/>
                <a:gd name="connsiteX42" fmla="*/ 199737 w 672702"/>
                <a:gd name="connsiteY42" fmla="*/ 93097 h 672702"/>
                <a:gd name="connsiteX43" fmla="*/ 227825 w 672702"/>
                <a:gd name="connsiteY43" fmla="*/ 93097 h 672702"/>
                <a:gd name="connsiteX44" fmla="*/ 536678 w 672702"/>
                <a:gd name="connsiteY44" fmla="*/ 517911 h 672702"/>
                <a:gd name="connsiteX45" fmla="*/ 477796 w 672702"/>
                <a:gd name="connsiteY45" fmla="*/ 578091 h 672702"/>
                <a:gd name="connsiteX46" fmla="*/ 194902 w 672702"/>
                <a:gd name="connsiteY46" fmla="*/ 578091 h 672702"/>
                <a:gd name="connsiteX47" fmla="*/ 136036 w 672702"/>
                <a:gd name="connsiteY47" fmla="*/ 517911 h 672702"/>
                <a:gd name="connsiteX48" fmla="*/ 136036 w 672702"/>
                <a:gd name="connsiteY48" fmla="*/ 370655 h 672702"/>
                <a:gd name="connsiteX49" fmla="*/ 194902 w 672702"/>
                <a:gd name="connsiteY49" fmla="*/ 310490 h 672702"/>
                <a:gd name="connsiteX50" fmla="*/ 477796 w 672702"/>
                <a:gd name="connsiteY50" fmla="*/ 310490 h 672702"/>
                <a:gd name="connsiteX51" fmla="*/ 536678 w 672702"/>
                <a:gd name="connsiteY51" fmla="*/ 370655 h 672702"/>
                <a:gd name="connsiteX52" fmla="*/ 536678 w 672702"/>
                <a:gd name="connsiteY52" fmla="*/ 517911 h 6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72702" h="672702">
                  <a:moveTo>
                    <a:pt x="0" y="0"/>
                  </a:moveTo>
                  <a:lnTo>
                    <a:pt x="0" y="672703"/>
                  </a:lnTo>
                  <a:lnTo>
                    <a:pt x="672703" y="672703"/>
                  </a:lnTo>
                  <a:lnTo>
                    <a:pt x="672703" y="0"/>
                  </a:lnTo>
                  <a:lnTo>
                    <a:pt x="0" y="0"/>
                  </a:lnTo>
                  <a:close/>
                  <a:moveTo>
                    <a:pt x="378966" y="140214"/>
                  </a:moveTo>
                  <a:lnTo>
                    <a:pt x="403463" y="140214"/>
                  </a:lnTo>
                  <a:lnTo>
                    <a:pt x="403463" y="241801"/>
                  </a:lnTo>
                  <a:cubicBezTo>
                    <a:pt x="403463" y="243147"/>
                    <a:pt x="403571" y="244508"/>
                    <a:pt x="403807" y="245828"/>
                  </a:cubicBezTo>
                  <a:cubicBezTo>
                    <a:pt x="404549" y="250014"/>
                    <a:pt x="407645" y="251984"/>
                    <a:pt x="411676" y="250587"/>
                  </a:cubicBezTo>
                  <a:cubicBezTo>
                    <a:pt x="416590" y="248886"/>
                    <a:pt x="420341" y="245484"/>
                    <a:pt x="423520" y="241475"/>
                  </a:cubicBezTo>
                  <a:cubicBezTo>
                    <a:pt x="423972" y="240902"/>
                    <a:pt x="423889" y="239833"/>
                    <a:pt x="423889" y="238993"/>
                  </a:cubicBezTo>
                  <a:lnTo>
                    <a:pt x="423889" y="140214"/>
                  </a:lnTo>
                  <a:lnTo>
                    <a:pt x="448565" y="140214"/>
                  </a:lnTo>
                  <a:lnTo>
                    <a:pt x="448558" y="273423"/>
                  </a:lnTo>
                  <a:lnTo>
                    <a:pt x="423876" y="273423"/>
                  </a:lnTo>
                  <a:lnTo>
                    <a:pt x="423905" y="259113"/>
                  </a:lnTo>
                  <a:cubicBezTo>
                    <a:pt x="421176" y="261800"/>
                    <a:pt x="418847" y="264311"/>
                    <a:pt x="416287" y="266567"/>
                  </a:cubicBezTo>
                  <a:cubicBezTo>
                    <a:pt x="411750" y="270564"/>
                    <a:pt x="406610" y="273544"/>
                    <a:pt x="400598" y="274721"/>
                  </a:cubicBezTo>
                  <a:cubicBezTo>
                    <a:pt x="391368" y="276525"/>
                    <a:pt x="383506" y="273608"/>
                    <a:pt x="380563" y="264049"/>
                  </a:cubicBezTo>
                  <a:cubicBezTo>
                    <a:pt x="379583" y="260865"/>
                    <a:pt x="378991" y="257433"/>
                    <a:pt x="378966" y="254109"/>
                  </a:cubicBezTo>
                  <a:lnTo>
                    <a:pt x="378966" y="140214"/>
                  </a:lnTo>
                  <a:close/>
                  <a:moveTo>
                    <a:pt x="322901" y="136880"/>
                  </a:moveTo>
                  <a:lnTo>
                    <a:pt x="322901" y="136880"/>
                  </a:lnTo>
                  <a:cubicBezTo>
                    <a:pt x="342420" y="136880"/>
                    <a:pt x="358244" y="152704"/>
                    <a:pt x="358244" y="172224"/>
                  </a:cubicBezTo>
                  <a:lnTo>
                    <a:pt x="358244" y="241392"/>
                  </a:lnTo>
                  <a:cubicBezTo>
                    <a:pt x="358244" y="260912"/>
                    <a:pt x="342420" y="276736"/>
                    <a:pt x="322901" y="276736"/>
                  </a:cubicBezTo>
                  <a:lnTo>
                    <a:pt x="322901" y="276736"/>
                  </a:lnTo>
                  <a:cubicBezTo>
                    <a:pt x="303381" y="276736"/>
                    <a:pt x="287557" y="260912"/>
                    <a:pt x="287557" y="241392"/>
                  </a:cubicBezTo>
                  <a:lnTo>
                    <a:pt x="287557" y="172224"/>
                  </a:lnTo>
                  <a:cubicBezTo>
                    <a:pt x="287555" y="152704"/>
                    <a:pt x="303379" y="136880"/>
                    <a:pt x="322901" y="136880"/>
                  </a:cubicBezTo>
                  <a:close/>
                  <a:moveTo>
                    <a:pt x="227825" y="93097"/>
                  </a:moveTo>
                  <a:cubicBezTo>
                    <a:pt x="227825" y="93097"/>
                    <a:pt x="239051" y="140777"/>
                    <a:pt x="244409" y="163363"/>
                  </a:cubicBezTo>
                  <a:lnTo>
                    <a:pt x="244418" y="163363"/>
                  </a:lnTo>
                  <a:cubicBezTo>
                    <a:pt x="249776" y="140777"/>
                    <a:pt x="261002" y="93097"/>
                    <a:pt x="261002" y="93097"/>
                  </a:cubicBezTo>
                  <a:lnTo>
                    <a:pt x="289091" y="93097"/>
                  </a:lnTo>
                  <a:cubicBezTo>
                    <a:pt x="289091" y="93097"/>
                    <a:pt x="267510" y="164669"/>
                    <a:pt x="257859" y="196588"/>
                  </a:cubicBezTo>
                  <a:cubicBezTo>
                    <a:pt x="257511" y="197741"/>
                    <a:pt x="257353" y="198996"/>
                    <a:pt x="257353" y="200204"/>
                  </a:cubicBezTo>
                  <a:lnTo>
                    <a:pt x="257365" y="273395"/>
                  </a:lnTo>
                  <a:lnTo>
                    <a:pt x="231464" y="273395"/>
                  </a:lnTo>
                  <a:lnTo>
                    <a:pt x="231474" y="200204"/>
                  </a:lnTo>
                  <a:cubicBezTo>
                    <a:pt x="231474" y="198996"/>
                    <a:pt x="231315" y="197742"/>
                    <a:pt x="230968" y="196588"/>
                  </a:cubicBezTo>
                  <a:cubicBezTo>
                    <a:pt x="221317" y="164669"/>
                    <a:pt x="199737" y="93097"/>
                    <a:pt x="199737" y="93097"/>
                  </a:cubicBezTo>
                  <a:lnTo>
                    <a:pt x="227825" y="93097"/>
                  </a:lnTo>
                  <a:close/>
                  <a:moveTo>
                    <a:pt x="536678" y="517911"/>
                  </a:moveTo>
                  <a:cubicBezTo>
                    <a:pt x="536678" y="550650"/>
                    <a:pt x="510521" y="577397"/>
                    <a:pt x="477796" y="578091"/>
                  </a:cubicBezTo>
                  <a:cubicBezTo>
                    <a:pt x="383518" y="580113"/>
                    <a:pt x="289195" y="580113"/>
                    <a:pt x="194902" y="578091"/>
                  </a:cubicBezTo>
                  <a:cubicBezTo>
                    <a:pt x="162192" y="577397"/>
                    <a:pt x="136036" y="550650"/>
                    <a:pt x="136036" y="517911"/>
                  </a:cubicBezTo>
                  <a:lnTo>
                    <a:pt x="136036" y="370655"/>
                  </a:lnTo>
                  <a:cubicBezTo>
                    <a:pt x="136036" y="337930"/>
                    <a:pt x="162192" y="311183"/>
                    <a:pt x="194902" y="310490"/>
                  </a:cubicBezTo>
                  <a:cubicBezTo>
                    <a:pt x="289195" y="308467"/>
                    <a:pt x="383518" y="308467"/>
                    <a:pt x="477796" y="310490"/>
                  </a:cubicBezTo>
                  <a:cubicBezTo>
                    <a:pt x="510521" y="311183"/>
                    <a:pt x="536678" y="337930"/>
                    <a:pt x="536678" y="370655"/>
                  </a:cubicBezTo>
                  <a:lnTo>
                    <a:pt x="536678" y="517911"/>
                  </a:lnTo>
                  <a:close/>
                </a:path>
              </a:pathLst>
            </a:custGeom>
            <a:grpFill/>
            <a:ln w="146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D4D7911-5BAA-7B49-93DE-138A9960E1DB}"/>
              </a:ext>
            </a:extLst>
          </p:cNvPr>
          <p:cNvGrpSpPr>
            <a:grpSpLocks noChangeAspect="1"/>
          </p:cNvGrpSpPr>
          <p:nvPr/>
        </p:nvGrpSpPr>
        <p:grpSpPr>
          <a:xfrm>
            <a:off x="6963953" y="4174550"/>
            <a:ext cx="389096" cy="389096"/>
            <a:chOff x="6062679" y="4698582"/>
            <a:chExt cx="943853" cy="943853"/>
          </a:xfrm>
        </p:grpSpPr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4FA06A3A-32D8-3641-BD54-0585FE10DACA}"/>
                </a:ext>
              </a:extLst>
            </p:cNvPr>
            <p:cNvSpPr/>
            <p:nvPr/>
          </p:nvSpPr>
          <p:spPr>
            <a:xfrm>
              <a:off x="6248991" y="4839498"/>
              <a:ext cx="575054" cy="419910"/>
            </a:xfrm>
            <a:custGeom>
              <a:avLst/>
              <a:gdLst>
                <a:gd name="connsiteX0" fmla="*/ 516377 w 575054"/>
                <a:gd name="connsiteY0" fmla="*/ 0 h 419910"/>
                <a:gd name="connsiteX1" fmla="*/ 58636 w 575054"/>
                <a:gd name="connsiteY1" fmla="*/ 0 h 419910"/>
                <a:gd name="connsiteX2" fmla="*/ 0 w 575054"/>
                <a:gd name="connsiteY2" fmla="*/ 66202 h 419910"/>
                <a:gd name="connsiteX3" fmla="*/ 0 w 575054"/>
                <a:gd name="connsiteY3" fmla="*/ 343305 h 419910"/>
                <a:gd name="connsiteX4" fmla="*/ 226979 w 575054"/>
                <a:gd name="connsiteY4" fmla="*/ 383972 h 419910"/>
                <a:gd name="connsiteX5" fmla="*/ 265754 w 575054"/>
                <a:gd name="connsiteY5" fmla="*/ 395321 h 419910"/>
                <a:gd name="connsiteX6" fmla="*/ 269537 w 575054"/>
                <a:gd name="connsiteY6" fmla="*/ 399104 h 419910"/>
                <a:gd name="connsiteX7" fmla="*/ 295072 w 575054"/>
                <a:gd name="connsiteY7" fmla="*/ 419911 h 419910"/>
                <a:gd name="connsiteX8" fmla="*/ 343305 w 575054"/>
                <a:gd name="connsiteY8" fmla="*/ 383972 h 419910"/>
                <a:gd name="connsiteX9" fmla="*/ 575013 w 575054"/>
                <a:gd name="connsiteY9" fmla="*/ 341414 h 419910"/>
                <a:gd name="connsiteX10" fmla="*/ 575013 w 575054"/>
                <a:gd name="connsiteY10" fmla="*/ 66202 h 419910"/>
                <a:gd name="connsiteX11" fmla="*/ 516377 w 575054"/>
                <a:gd name="connsiteY11" fmla="*/ 0 h 419910"/>
                <a:gd name="connsiteX12" fmla="*/ 187257 w 575054"/>
                <a:gd name="connsiteY12" fmla="*/ 349926 h 419910"/>
                <a:gd name="connsiteX13" fmla="*/ 98357 w 575054"/>
                <a:gd name="connsiteY13" fmla="*/ 266700 h 419910"/>
                <a:gd name="connsiteX14" fmla="*/ 187257 w 575054"/>
                <a:gd name="connsiteY14" fmla="*/ 183474 h 419910"/>
                <a:gd name="connsiteX15" fmla="*/ 276157 w 575054"/>
                <a:gd name="connsiteY15" fmla="*/ 266700 h 419910"/>
                <a:gd name="connsiteX16" fmla="*/ 187257 w 575054"/>
                <a:gd name="connsiteY16" fmla="*/ 349926 h 419910"/>
                <a:gd name="connsiteX17" fmla="*/ 394376 w 575054"/>
                <a:gd name="connsiteY17" fmla="*/ 349926 h 419910"/>
                <a:gd name="connsiteX18" fmla="*/ 305476 w 575054"/>
                <a:gd name="connsiteY18" fmla="*/ 266700 h 419910"/>
                <a:gd name="connsiteX19" fmla="*/ 394376 w 575054"/>
                <a:gd name="connsiteY19" fmla="*/ 183474 h 419910"/>
                <a:gd name="connsiteX20" fmla="*/ 483276 w 575054"/>
                <a:gd name="connsiteY20" fmla="*/ 266700 h 419910"/>
                <a:gd name="connsiteX21" fmla="*/ 394376 w 575054"/>
                <a:gd name="connsiteY21" fmla="*/ 349926 h 419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5054" h="419910">
                  <a:moveTo>
                    <a:pt x="516377" y="0"/>
                  </a:moveTo>
                  <a:lnTo>
                    <a:pt x="58636" y="0"/>
                  </a:lnTo>
                  <a:cubicBezTo>
                    <a:pt x="12295" y="0"/>
                    <a:pt x="0" y="16078"/>
                    <a:pt x="0" y="66202"/>
                  </a:cubicBezTo>
                  <a:lnTo>
                    <a:pt x="0" y="343305"/>
                  </a:lnTo>
                  <a:cubicBezTo>
                    <a:pt x="97412" y="394376"/>
                    <a:pt x="181583" y="384918"/>
                    <a:pt x="226979" y="383972"/>
                  </a:cubicBezTo>
                  <a:cubicBezTo>
                    <a:pt x="245894" y="383027"/>
                    <a:pt x="258188" y="386810"/>
                    <a:pt x="265754" y="395321"/>
                  </a:cubicBezTo>
                  <a:cubicBezTo>
                    <a:pt x="266700" y="396267"/>
                    <a:pt x="268592" y="397213"/>
                    <a:pt x="269537" y="399104"/>
                  </a:cubicBezTo>
                  <a:cubicBezTo>
                    <a:pt x="278049" y="406670"/>
                    <a:pt x="286561" y="414236"/>
                    <a:pt x="295072" y="419911"/>
                  </a:cubicBezTo>
                  <a:cubicBezTo>
                    <a:pt x="296964" y="397213"/>
                    <a:pt x="309259" y="382081"/>
                    <a:pt x="343305" y="383972"/>
                  </a:cubicBezTo>
                  <a:cubicBezTo>
                    <a:pt x="389647" y="385864"/>
                    <a:pt x="475710" y="394376"/>
                    <a:pt x="575013" y="341414"/>
                  </a:cubicBezTo>
                  <a:lnTo>
                    <a:pt x="575013" y="66202"/>
                  </a:lnTo>
                  <a:cubicBezTo>
                    <a:pt x="575959" y="18915"/>
                    <a:pt x="560827" y="0"/>
                    <a:pt x="516377" y="0"/>
                  </a:cubicBezTo>
                  <a:close/>
                  <a:moveTo>
                    <a:pt x="187257" y="349926"/>
                  </a:moveTo>
                  <a:cubicBezTo>
                    <a:pt x="138079" y="349926"/>
                    <a:pt x="98357" y="313041"/>
                    <a:pt x="98357" y="266700"/>
                  </a:cubicBezTo>
                  <a:cubicBezTo>
                    <a:pt x="98357" y="220359"/>
                    <a:pt x="138079" y="183474"/>
                    <a:pt x="187257" y="183474"/>
                  </a:cubicBezTo>
                  <a:cubicBezTo>
                    <a:pt x="236436" y="183474"/>
                    <a:pt x="276157" y="220359"/>
                    <a:pt x="276157" y="266700"/>
                  </a:cubicBezTo>
                  <a:cubicBezTo>
                    <a:pt x="276157" y="313041"/>
                    <a:pt x="236436" y="349926"/>
                    <a:pt x="187257" y="349926"/>
                  </a:cubicBezTo>
                  <a:close/>
                  <a:moveTo>
                    <a:pt x="394376" y="349926"/>
                  </a:moveTo>
                  <a:cubicBezTo>
                    <a:pt x="345197" y="349926"/>
                    <a:pt x="305476" y="313041"/>
                    <a:pt x="305476" y="266700"/>
                  </a:cubicBezTo>
                  <a:cubicBezTo>
                    <a:pt x="305476" y="220359"/>
                    <a:pt x="345197" y="183474"/>
                    <a:pt x="394376" y="183474"/>
                  </a:cubicBezTo>
                  <a:cubicBezTo>
                    <a:pt x="443554" y="183474"/>
                    <a:pt x="483276" y="220359"/>
                    <a:pt x="483276" y="266700"/>
                  </a:cubicBezTo>
                  <a:cubicBezTo>
                    <a:pt x="483276" y="313041"/>
                    <a:pt x="443554" y="349926"/>
                    <a:pt x="394376" y="349926"/>
                  </a:cubicBezTo>
                  <a:close/>
                </a:path>
              </a:pathLst>
            </a:custGeom>
            <a:solidFill>
              <a:schemeClr val="bg2"/>
            </a:solidFill>
            <a:ln w="94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6" name="Freeform 45">
              <a:hlinkClick r:id="rId7"/>
              <a:extLst>
                <a:ext uri="{FF2B5EF4-FFF2-40B4-BE49-F238E27FC236}">
                  <a16:creationId xmlns:a16="http://schemas.microsoft.com/office/drawing/2014/main" id="{24B0603D-8076-7148-BC3A-E93413FEF692}"/>
                </a:ext>
              </a:extLst>
            </p:cNvPr>
            <p:cNvSpPr/>
            <p:nvPr/>
          </p:nvSpPr>
          <p:spPr>
            <a:xfrm>
              <a:off x="6062679" y="4698582"/>
              <a:ext cx="943853" cy="943853"/>
            </a:xfrm>
            <a:custGeom>
              <a:avLst/>
              <a:gdLst>
                <a:gd name="connsiteX0" fmla="*/ 0 w 943853"/>
                <a:gd name="connsiteY0" fmla="*/ 0 h 943853"/>
                <a:gd name="connsiteX1" fmla="*/ 0 w 943853"/>
                <a:gd name="connsiteY1" fmla="*/ 943853 h 943853"/>
                <a:gd name="connsiteX2" fmla="*/ 943853 w 943853"/>
                <a:gd name="connsiteY2" fmla="*/ 943853 h 943853"/>
                <a:gd name="connsiteX3" fmla="*/ 943853 w 943853"/>
                <a:gd name="connsiteY3" fmla="*/ 0 h 943853"/>
                <a:gd name="connsiteX4" fmla="*/ 0 w 943853"/>
                <a:gd name="connsiteY4" fmla="*/ 0 h 943853"/>
                <a:gd name="connsiteX5" fmla="*/ 829418 w 943853"/>
                <a:gd name="connsiteY5" fmla="*/ 479493 h 943853"/>
                <a:gd name="connsiteX6" fmla="*/ 676207 w 943853"/>
                <a:gd name="connsiteY6" fmla="*/ 583524 h 943853"/>
                <a:gd name="connsiteX7" fmla="*/ 482330 w 943853"/>
                <a:gd name="connsiteY7" fmla="*/ 762270 h 943853"/>
                <a:gd name="connsiteX8" fmla="*/ 482330 w 943853"/>
                <a:gd name="connsiteY8" fmla="*/ 627975 h 943853"/>
                <a:gd name="connsiteX9" fmla="*/ 462469 w 943853"/>
                <a:gd name="connsiteY9" fmla="*/ 623246 h 943853"/>
                <a:gd name="connsiteX10" fmla="*/ 462469 w 943853"/>
                <a:gd name="connsiteY10" fmla="*/ 762270 h 943853"/>
                <a:gd name="connsiteX11" fmla="*/ 268592 w 943853"/>
                <a:gd name="connsiteY11" fmla="*/ 583524 h 943853"/>
                <a:gd name="connsiteX12" fmla="*/ 115381 w 943853"/>
                <a:gd name="connsiteY12" fmla="*/ 479493 h 943853"/>
                <a:gd name="connsiteX13" fmla="*/ 138079 w 943853"/>
                <a:gd name="connsiteY13" fmla="*/ 453957 h 943853"/>
                <a:gd name="connsiteX14" fmla="*/ 146590 w 943853"/>
                <a:gd name="connsiteY14" fmla="*/ 459632 h 943853"/>
                <a:gd name="connsiteX15" fmla="*/ 146590 w 943853"/>
                <a:gd name="connsiteY15" fmla="*/ 174017 h 943853"/>
                <a:gd name="connsiteX16" fmla="*/ 212793 w 943853"/>
                <a:gd name="connsiteY16" fmla="*/ 102140 h 943853"/>
                <a:gd name="connsiteX17" fmla="*/ 730115 w 943853"/>
                <a:gd name="connsiteY17" fmla="*/ 102140 h 943853"/>
                <a:gd name="connsiteX18" fmla="*/ 796317 w 943853"/>
                <a:gd name="connsiteY18" fmla="*/ 174017 h 943853"/>
                <a:gd name="connsiteX19" fmla="*/ 796317 w 943853"/>
                <a:gd name="connsiteY19" fmla="*/ 459632 h 943853"/>
                <a:gd name="connsiteX20" fmla="*/ 804829 w 943853"/>
                <a:gd name="connsiteY20" fmla="*/ 453957 h 943853"/>
                <a:gd name="connsiteX21" fmla="*/ 829418 w 943853"/>
                <a:gd name="connsiteY21" fmla="*/ 479493 h 943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43853" h="943853">
                  <a:moveTo>
                    <a:pt x="0" y="0"/>
                  </a:moveTo>
                  <a:lnTo>
                    <a:pt x="0" y="943853"/>
                  </a:lnTo>
                  <a:lnTo>
                    <a:pt x="943853" y="943853"/>
                  </a:lnTo>
                  <a:lnTo>
                    <a:pt x="943853" y="0"/>
                  </a:lnTo>
                  <a:lnTo>
                    <a:pt x="0" y="0"/>
                  </a:lnTo>
                  <a:close/>
                  <a:moveTo>
                    <a:pt x="829418" y="479493"/>
                  </a:moveTo>
                  <a:cubicBezTo>
                    <a:pt x="802937" y="511648"/>
                    <a:pt x="752813" y="551369"/>
                    <a:pt x="676207" y="583524"/>
                  </a:cubicBezTo>
                  <a:cubicBezTo>
                    <a:pt x="757541" y="859682"/>
                    <a:pt x="478547" y="904132"/>
                    <a:pt x="482330" y="762270"/>
                  </a:cubicBezTo>
                  <a:cubicBezTo>
                    <a:pt x="482330" y="765107"/>
                    <a:pt x="482330" y="686611"/>
                    <a:pt x="482330" y="627975"/>
                  </a:cubicBezTo>
                  <a:cubicBezTo>
                    <a:pt x="476655" y="626083"/>
                    <a:pt x="470035" y="625137"/>
                    <a:pt x="462469" y="623246"/>
                  </a:cubicBezTo>
                  <a:cubicBezTo>
                    <a:pt x="462469" y="681882"/>
                    <a:pt x="462469" y="765107"/>
                    <a:pt x="462469" y="762270"/>
                  </a:cubicBezTo>
                  <a:cubicBezTo>
                    <a:pt x="467198" y="904132"/>
                    <a:pt x="187257" y="859682"/>
                    <a:pt x="268592" y="583524"/>
                  </a:cubicBezTo>
                  <a:cubicBezTo>
                    <a:pt x="191986" y="552315"/>
                    <a:pt x="141862" y="511648"/>
                    <a:pt x="115381" y="479493"/>
                  </a:cubicBezTo>
                  <a:cubicBezTo>
                    <a:pt x="102140" y="459632"/>
                    <a:pt x="116327" y="438826"/>
                    <a:pt x="138079" y="453957"/>
                  </a:cubicBezTo>
                  <a:cubicBezTo>
                    <a:pt x="140916" y="455849"/>
                    <a:pt x="143753" y="457740"/>
                    <a:pt x="146590" y="459632"/>
                  </a:cubicBezTo>
                  <a:lnTo>
                    <a:pt x="146590" y="174017"/>
                  </a:lnTo>
                  <a:cubicBezTo>
                    <a:pt x="146590" y="134296"/>
                    <a:pt x="176854" y="102140"/>
                    <a:pt x="212793" y="102140"/>
                  </a:cubicBezTo>
                  <a:lnTo>
                    <a:pt x="730115" y="102140"/>
                  </a:lnTo>
                  <a:cubicBezTo>
                    <a:pt x="766999" y="102140"/>
                    <a:pt x="796317" y="134296"/>
                    <a:pt x="796317" y="174017"/>
                  </a:cubicBezTo>
                  <a:lnTo>
                    <a:pt x="796317" y="459632"/>
                  </a:lnTo>
                  <a:cubicBezTo>
                    <a:pt x="799154" y="457740"/>
                    <a:pt x="801992" y="455849"/>
                    <a:pt x="804829" y="453957"/>
                  </a:cubicBezTo>
                  <a:cubicBezTo>
                    <a:pt x="828472" y="438826"/>
                    <a:pt x="842659" y="459632"/>
                    <a:pt x="829418" y="479493"/>
                  </a:cubicBezTo>
                  <a:close/>
                </a:path>
              </a:pathLst>
            </a:custGeom>
            <a:solidFill>
              <a:schemeClr val="bg2"/>
            </a:solidFill>
            <a:ln w="94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8434AEC1-7F8E-41B6-A0BA-85C0F9E75F36}"/>
              </a:ext>
            </a:extLst>
          </p:cNvPr>
          <p:cNvSpPr txBox="1"/>
          <p:nvPr/>
        </p:nvSpPr>
        <p:spPr>
          <a:xfrm>
            <a:off x="387522" y="6035723"/>
            <a:ext cx="4149001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lt"/>
                <a:cs typeface="Arial" panose="020B0604020202020204"/>
              </a:rPr>
              <a:t>© SGS Société Générale de Surveillance SA – 20XX – All rights reserved - SGS is a registered trademark of SGS Société Générale de Surveillance SA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lt"/>
              <a:cs typeface="Arial" panose="020B0604020202020204"/>
            </a:endParaRPr>
          </a:p>
        </p:txBody>
      </p:sp>
      <p:pic>
        <p:nvPicPr>
          <p:cNvPr id="14" name="그림 개체 틀 13">
            <a:extLst>
              <a:ext uri="{FF2B5EF4-FFF2-40B4-BE49-F238E27FC236}">
                <a16:creationId xmlns:a16="http://schemas.microsoft.com/office/drawing/2014/main" id="{150DFDCB-D17F-FE7F-7B03-675FE00A563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8"/>
          <a:srcRect t="8393" b="8393"/>
          <a:stretch/>
        </p:blipFill>
        <p:spPr/>
      </p:pic>
    </p:spTree>
    <p:extLst>
      <p:ext uri="{BB962C8B-B14F-4D97-AF65-F5344CB8AC3E}">
        <p14:creationId xmlns:p14="http://schemas.microsoft.com/office/powerpoint/2010/main" val="1162130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46A5EA-F6BF-1141-C515-59048CEF4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>
            <a:extLst>
              <a:ext uri="{FF2B5EF4-FFF2-40B4-BE49-F238E27FC236}">
                <a16:creationId xmlns:a16="http://schemas.microsoft.com/office/drawing/2014/main" id="{9B6B4DCE-A530-8AC1-D0D1-17868F942865}"/>
              </a:ext>
            </a:extLst>
          </p:cNvPr>
          <p:cNvSpPr txBox="1">
            <a:spLocks/>
          </p:cNvSpPr>
          <p:nvPr/>
        </p:nvSpPr>
        <p:spPr>
          <a:xfrm>
            <a:off x="0" y="3015304"/>
            <a:ext cx="12192000" cy="10699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360">
            <a:noFill/>
          </a:ln>
        </p:spPr>
        <p:txBody>
          <a:bodyPr lIns="74295" tIns="37148" rIns="74295" bIns="37148" numCol="1" spcCol="0" anchor="ctr">
            <a:noAutofit/>
          </a:bodyPr>
          <a:lstStyle>
            <a:lvl1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latinLnBrk="1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ko-KR" altLang="en-US" sz="2500" b="1" kern="0" spc="-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글로벌 </a:t>
            </a:r>
            <a:r>
              <a:rPr lang="en-US" altLang="ko-KR" sz="2500" b="1" kern="0" spc="-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HACCP </a:t>
            </a:r>
            <a:r>
              <a:rPr lang="ko-KR" altLang="en-US" sz="2500" b="1" kern="0" spc="-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도입배경 및 등록절차</a:t>
            </a:r>
            <a:endParaRPr lang="en-US" sz="2500" kern="0" spc="-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01581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CE73C3-C83D-8450-437B-DEE757E1B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0F751-E000-6FD7-6E4D-9ABF006C7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01278"/>
            <a:ext cx="12415960" cy="443198"/>
          </a:xfrm>
        </p:spPr>
        <p:txBody>
          <a:bodyPr/>
          <a:lstStyle/>
          <a:p>
            <a:r>
              <a:rPr lang="ko-KR" altLang="en-US" b="1" dirty="0" err="1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식약처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＂글로벌 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HACCP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＂</a:t>
            </a:r>
            <a:endParaRPr lang="en-US" sz="2000" b="1" dirty="0">
              <a:solidFill>
                <a:schemeClr val="accent3"/>
              </a:solidFill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C3DC8EF9-C371-298B-E26F-1FA8A35597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72" y="3884388"/>
            <a:ext cx="2003668" cy="28530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30AD7242-FA70-7505-944A-534150AA44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5811" y="3884388"/>
            <a:ext cx="2064734" cy="285308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E17A57A-0552-6576-9600-0C4D5EA53BE0}"/>
              </a:ext>
            </a:extLst>
          </p:cNvPr>
          <p:cNvSpPr txBox="1"/>
          <p:nvPr/>
        </p:nvSpPr>
        <p:spPr>
          <a:xfrm>
            <a:off x="479424" y="1345389"/>
            <a:ext cx="106610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Pts val="2400"/>
            </a:pPr>
            <a:r>
              <a:rPr lang="ko-KR" altLang="en-US" sz="20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「식품 및 축산물 안전관리인증기준」 일부개정고시</a:t>
            </a:r>
            <a:r>
              <a:rPr lang="en-US" altLang="ko-KR" sz="20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(</a:t>
            </a:r>
            <a:r>
              <a:rPr lang="ko-KR" altLang="en-US" sz="20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제</a:t>
            </a:r>
            <a:r>
              <a:rPr lang="en-US" altLang="ko-KR" sz="20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2025-50</a:t>
            </a:r>
            <a:r>
              <a:rPr lang="ko-KR" altLang="en-US" sz="20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호</a:t>
            </a:r>
            <a:r>
              <a:rPr lang="en-US" altLang="ko-KR" sz="20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, 2025.8.4.)</a:t>
            </a: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id="{35D44FF7-2752-6929-B7C6-5D30B48DDF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9817" y="4031521"/>
            <a:ext cx="2114667" cy="211466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" name="Picture 3">
            <a:extLst>
              <a:ext uri="{FF2B5EF4-FFF2-40B4-BE49-F238E27FC236}">
                <a16:creationId xmlns:a16="http://schemas.microsoft.com/office/drawing/2014/main" id="{7FA46549-445C-0DB9-B2C5-F051DD06F5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1455" y="4031521"/>
            <a:ext cx="2064734" cy="2064734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C595732E-7846-DEBB-8D4D-EEFD9C6613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136117"/>
              </p:ext>
            </p:extLst>
          </p:nvPr>
        </p:nvGraphicFramePr>
        <p:xfrm>
          <a:off x="595172" y="1844397"/>
          <a:ext cx="11368228" cy="1941093"/>
        </p:xfrm>
        <a:graphic>
          <a:graphicData uri="http://schemas.openxmlformats.org/drawingml/2006/table">
            <a:tbl>
              <a:tblPr/>
              <a:tblGrid>
                <a:gridCol w="1279348">
                  <a:extLst>
                    <a:ext uri="{9D8B030D-6E8A-4147-A177-3AD203B41FA5}">
                      <a16:colId xmlns:a16="http://schemas.microsoft.com/office/drawing/2014/main" val="2763017804"/>
                    </a:ext>
                  </a:extLst>
                </a:gridCol>
                <a:gridCol w="10088880">
                  <a:extLst>
                    <a:ext uri="{9D8B030D-6E8A-4147-A177-3AD203B41FA5}">
                      <a16:colId xmlns:a16="http://schemas.microsoft.com/office/drawing/2014/main" val="1168962683"/>
                    </a:ext>
                  </a:extLst>
                </a:gridCol>
              </a:tblGrid>
              <a:tr h="296768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36000" marR="36000" marT="4969" marB="4969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내용</a:t>
                      </a:r>
                      <a:endParaRPr lang="en-US" altLang="ko-KR" sz="16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969" marB="4969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311390"/>
                  </a:ext>
                </a:extLst>
              </a:tr>
              <a:tr h="55280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도입 배경</a:t>
                      </a:r>
                      <a:endParaRPr lang="en-US" altLang="ko-KR" sz="16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969" marB="4969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기존 </a:t>
                      </a:r>
                      <a:r>
                        <a:rPr lang="en-US" altLang="ko-KR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HACCP</a:t>
                      </a:r>
                      <a:r>
                        <a:rPr lang="ko-KR" altLang="en-US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의 예방 한계를 보완해 </a:t>
                      </a:r>
                      <a:r>
                        <a:rPr lang="ko-KR" altLang="en-US" sz="1600" b="1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식품방어</a:t>
                      </a:r>
                      <a:r>
                        <a:rPr lang="en-US" altLang="ko-KR" sz="1600" b="1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·</a:t>
                      </a:r>
                      <a:r>
                        <a:rPr lang="ko-KR" altLang="en-US" sz="1600" b="1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사기예방</a:t>
                      </a:r>
                      <a:r>
                        <a:rPr lang="en-US" altLang="ko-KR" sz="1600" b="1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·</a:t>
                      </a:r>
                      <a:r>
                        <a:rPr lang="ko-KR" altLang="en-US" sz="1600" b="1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문화</a:t>
                      </a:r>
                      <a:r>
                        <a:rPr lang="en-US" altLang="ko-KR" sz="1600" b="1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·</a:t>
                      </a:r>
                      <a:r>
                        <a:rPr lang="ko-KR" altLang="en-US" sz="1600" b="1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경영</a:t>
                      </a:r>
                      <a:r>
                        <a:rPr lang="ko-KR" altLang="en-US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을 통합한 글로벌 시스템 구축</a:t>
                      </a:r>
                      <a:endParaRPr lang="en-US" altLang="ko-KR" sz="1600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Arial"/>
                        <a:sym typeface="Arial"/>
                      </a:endParaRP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en-US" altLang="ko-KR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     ※ Codex HACCP </a:t>
                      </a:r>
                      <a:r>
                        <a:rPr lang="ko-KR" altLang="en-US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지침 </a:t>
                      </a:r>
                      <a:r>
                        <a:rPr lang="en-US" altLang="ko-KR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+ </a:t>
                      </a:r>
                      <a:r>
                        <a:rPr lang="ko-KR" altLang="en-US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미국 </a:t>
                      </a:r>
                      <a:r>
                        <a:rPr lang="en-US" altLang="ko-KR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FSMA</a:t>
                      </a:r>
                      <a:r>
                        <a:rPr lang="ko-KR" altLang="en-US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법 </a:t>
                      </a:r>
                      <a:r>
                        <a:rPr lang="en-US" altLang="ko-KR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+ GFSI </a:t>
                      </a:r>
                      <a:r>
                        <a:rPr lang="ko-KR" altLang="en-US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인증 규격</a:t>
                      </a:r>
                      <a:r>
                        <a:rPr lang="en-US" altLang="ko-KR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(FSSC22K, BRCGS, SQF, IFS) = </a:t>
                      </a:r>
                      <a:r>
                        <a:rPr lang="ko-KR" altLang="en-US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글로벌 </a:t>
                      </a:r>
                      <a:r>
                        <a:rPr lang="en-US" altLang="ko-KR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HACCP</a:t>
                      </a:r>
                      <a:endParaRPr lang="ko-KR" altLang="en-US" sz="16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9077582"/>
                  </a:ext>
                </a:extLst>
              </a:tr>
              <a:tr h="55280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 기준</a:t>
                      </a:r>
                      <a:endParaRPr lang="en-US" altLang="ko-KR" sz="16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969" marB="4969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ko-KR" altLang="en-US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자율 등록</a:t>
                      </a:r>
                      <a:r>
                        <a:rPr lang="en-US" altLang="ko-KR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 / </a:t>
                      </a:r>
                      <a:r>
                        <a:rPr lang="ko-KR" altLang="en-US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現 </a:t>
                      </a:r>
                      <a:r>
                        <a:rPr lang="ko-KR" altLang="en-US" sz="1600" b="0" dirty="0" err="1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해썹</a:t>
                      </a:r>
                      <a:r>
                        <a:rPr lang="ko-KR" altLang="en-US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 기준</a:t>
                      </a:r>
                      <a:r>
                        <a:rPr lang="en-US" altLang="ko-KR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(80</a:t>
                      </a:r>
                      <a:r>
                        <a:rPr lang="ko-KR" altLang="en-US" sz="1600" b="0" dirty="0" err="1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개항목</a:t>
                      </a:r>
                      <a:r>
                        <a:rPr lang="en-US" altLang="ko-KR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) + </a:t>
                      </a:r>
                      <a:r>
                        <a:rPr lang="ko-KR" altLang="en-US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글로벌 </a:t>
                      </a:r>
                      <a:r>
                        <a:rPr lang="ko-KR" altLang="en-US" sz="1600" b="0" dirty="0" err="1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해썹</a:t>
                      </a:r>
                      <a:r>
                        <a:rPr lang="ko-KR" altLang="en-US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 기준</a:t>
                      </a:r>
                      <a:r>
                        <a:rPr lang="en-US" altLang="ko-KR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(72</a:t>
                      </a:r>
                      <a:r>
                        <a:rPr lang="ko-KR" altLang="en-US" sz="1600" b="0" dirty="0" err="1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개항목</a:t>
                      </a:r>
                      <a:r>
                        <a:rPr lang="en-US" altLang="ko-KR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) </a:t>
                      </a:r>
                      <a:br>
                        <a:rPr lang="en-US" altLang="ko-KR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</a:br>
                      <a:r>
                        <a:rPr lang="en-US" altLang="ko-KR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※ </a:t>
                      </a:r>
                      <a:r>
                        <a:rPr lang="ko-KR" altLang="en-US" sz="1600" b="1" dirty="0" err="1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식약처</a:t>
                      </a:r>
                      <a:r>
                        <a:rPr lang="ko-KR" altLang="en-US" sz="1600" b="1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1600" b="1" dirty="0" err="1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규제샌드박스</a:t>
                      </a:r>
                      <a:r>
                        <a:rPr lang="ko-KR" altLang="en-US" sz="1600" b="1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 참여기관</a:t>
                      </a:r>
                      <a:r>
                        <a:rPr lang="en-US" altLang="ko-KR" sz="1600" b="1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(SGS)</a:t>
                      </a:r>
                      <a:r>
                        <a:rPr lang="ko-KR" altLang="en-US" sz="1600" b="1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 </a:t>
                      </a:r>
                      <a:r>
                        <a:rPr lang="ko-KR" altLang="en-US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고객사 </a:t>
                      </a:r>
                      <a:r>
                        <a:rPr lang="en-US" altLang="ko-KR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‘</a:t>
                      </a:r>
                      <a:r>
                        <a:rPr lang="ko-KR" altLang="en-US" sz="1600" b="1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서류심사</a:t>
                      </a:r>
                      <a:r>
                        <a:rPr lang="en-US" altLang="ko-KR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’</a:t>
                      </a:r>
                      <a:r>
                        <a:rPr lang="ko-KR" altLang="en-US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로만 등록가능</a:t>
                      </a:r>
                      <a:r>
                        <a:rPr lang="en-US" altLang="ko-KR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! (</a:t>
                      </a:r>
                      <a:r>
                        <a:rPr lang="ko-KR" altLang="en-US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기존</a:t>
                      </a:r>
                      <a:r>
                        <a:rPr lang="en-US" altLang="ko-KR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: </a:t>
                      </a:r>
                      <a:r>
                        <a:rPr lang="ko-KR" altLang="en-US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서류심사 </a:t>
                      </a:r>
                      <a:r>
                        <a:rPr lang="en-US" altLang="ko-KR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&amp; </a:t>
                      </a:r>
                      <a:r>
                        <a:rPr lang="ko-KR" altLang="en-US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현장평가</a:t>
                      </a:r>
                      <a:r>
                        <a:rPr lang="en-US" altLang="ko-KR" sz="1600" b="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)</a:t>
                      </a:r>
                      <a:endParaRPr lang="ko-KR" altLang="en-US" sz="16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9598838"/>
                  </a:ext>
                </a:extLst>
              </a:tr>
              <a:tr h="52496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기대 효과</a:t>
                      </a:r>
                      <a:endParaRPr lang="en-US" altLang="ko-KR" sz="16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4969" marB="4969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국제기준</a:t>
                      </a:r>
                      <a:r>
                        <a:rPr lang="en-US" altLang="ko-KR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(</a:t>
                      </a:r>
                      <a:r>
                        <a:rPr lang="en-US" altLang="ko-KR" sz="1600" dirty="0" err="1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Codex·GFSI</a:t>
                      </a:r>
                      <a:r>
                        <a:rPr lang="en-US" altLang="ko-KR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)</a:t>
                      </a:r>
                      <a:r>
                        <a:rPr lang="ko-KR" altLang="en-US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과 정합성 강화 </a:t>
                      </a:r>
                      <a:r>
                        <a:rPr lang="en-US" altLang="ko-KR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&amp; </a:t>
                      </a:r>
                      <a:r>
                        <a:rPr lang="ko-KR" altLang="en-US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국내 </a:t>
                      </a:r>
                      <a:r>
                        <a:rPr lang="en-US" altLang="ko-KR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HACCP</a:t>
                      </a:r>
                      <a:r>
                        <a:rPr lang="ko-KR" altLang="en-US" sz="1600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/>
                          <a:sym typeface="Arial"/>
                        </a:rPr>
                        <a:t>의 글로벌 신뢰도 및 수출 경쟁력 향상</a:t>
                      </a:r>
                      <a:endParaRPr lang="ko-KR" altLang="en-US" sz="16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5634220"/>
                  </a:ext>
                </a:extLst>
              </a:tr>
            </a:tbl>
          </a:graphicData>
        </a:graphic>
      </p:graphicFrame>
      <p:pic>
        <p:nvPicPr>
          <p:cNvPr id="13" name="Picture 7">
            <a:extLst>
              <a:ext uri="{FF2B5EF4-FFF2-40B4-BE49-F238E27FC236}">
                <a16:creationId xmlns:a16="http://schemas.microsoft.com/office/drawing/2014/main" id="{65D511CD-BCB6-6486-C85D-0E9FBEE9743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93160" y="4031521"/>
            <a:ext cx="2064734" cy="2064734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350923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33709A-D08F-6C82-0A48-41312DDE2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269FB-FA6D-3B03-8217-572C3E132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01278"/>
            <a:ext cx="12415960" cy="443198"/>
          </a:xfrm>
        </p:spPr>
        <p:txBody>
          <a:bodyPr/>
          <a:lstStyle/>
          <a:p>
            <a:r>
              <a:rPr lang="ko-KR" altLang="en-US" b="1" dirty="0" err="1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식약처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＂글로벌 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HACCP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＂등록기준</a:t>
            </a:r>
            <a:endParaRPr lang="en-US" sz="2000" b="1" dirty="0">
              <a:solidFill>
                <a:schemeClr val="accent3"/>
              </a:solidFill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33A9EBE-A05C-55A6-5698-6A8796C525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32" y="1921008"/>
            <a:ext cx="11263336" cy="424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510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35846-4D8A-7F82-61A9-3CCBF21CE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A3D80-827A-3354-89AD-4DD12AAE8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01278"/>
            <a:ext cx="12415960" cy="443198"/>
          </a:xfrm>
        </p:spPr>
        <p:txBody>
          <a:bodyPr/>
          <a:lstStyle/>
          <a:p>
            <a:r>
              <a:rPr lang="ko-KR" altLang="en-US" b="1" dirty="0" err="1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식약처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＂글로벌 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HACCP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＂등록절차</a:t>
            </a:r>
            <a:endParaRPr lang="en-US" sz="2000" b="1" dirty="0">
              <a:solidFill>
                <a:schemeClr val="accent3"/>
              </a:solidFill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83D41E6-2350-A43D-D7F8-5975186F18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25" y="1457293"/>
            <a:ext cx="11034716" cy="451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61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39003-6603-CCEE-ED2A-7D71E336E4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E0A73-BFE5-100E-1EC0-320837641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01278"/>
            <a:ext cx="12415960" cy="443198"/>
          </a:xfrm>
        </p:spPr>
        <p:txBody>
          <a:bodyPr/>
          <a:lstStyle/>
          <a:p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글로벌 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HACCP 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관련 연구결과</a:t>
            </a:r>
            <a:endParaRPr lang="en-US" sz="2000" b="1" dirty="0">
              <a:solidFill>
                <a:schemeClr val="accent3"/>
              </a:solidFill>
            </a:endParaRPr>
          </a:p>
        </p:txBody>
      </p:sp>
      <p:pic>
        <p:nvPicPr>
          <p:cNvPr id="5" name="Google Shape;253;p2" descr="A picture containing person&#10;&#10;Description automatically generated">
            <a:extLst>
              <a:ext uri="{FF2B5EF4-FFF2-40B4-BE49-F238E27FC236}">
                <a16:creationId xmlns:a16="http://schemas.microsoft.com/office/drawing/2014/main" id="{C49650E8-E93E-2667-ECDF-9866B42145B7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/>
          <a:srcRect t="8429" b="8429"/>
          <a:stretch/>
        </p:blipFill>
        <p:spPr>
          <a:xfrm>
            <a:off x="431287" y="1403350"/>
            <a:ext cx="4633547" cy="518033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CD01852A-04B3-BB2C-9D1E-C9AA75EE89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273317"/>
              </p:ext>
            </p:extLst>
          </p:nvPr>
        </p:nvGraphicFramePr>
        <p:xfrm>
          <a:off x="5135881" y="1403350"/>
          <a:ext cx="6624831" cy="5180330"/>
        </p:xfrm>
        <a:graphic>
          <a:graphicData uri="http://schemas.openxmlformats.org/drawingml/2006/table">
            <a:tbl>
              <a:tblPr/>
              <a:tblGrid>
                <a:gridCol w="1587960">
                  <a:extLst>
                    <a:ext uri="{9D8B030D-6E8A-4147-A177-3AD203B41FA5}">
                      <a16:colId xmlns:a16="http://schemas.microsoft.com/office/drawing/2014/main" val="2377553970"/>
                    </a:ext>
                  </a:extLst>
                </a:gridCol>
                <a:gridCol w="5036871">
                  <a:extLst>
                    <a:ext uri="{9D8B030D-6E8A-4147-A177-3AD203B41FA5}">
                      <a16:colId xmlns:a16="http://schemas.microsoft.com/office/drawing/2014/main" val="2040705937"/>
                    </a:ext>
                  </a:extLst>
                </a:gridCol>
              </a:tblGrid>
              <a:tr h="425428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주요 내용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961798"/>
                  </a:ext>
                </a:extLst>
              </a:tr>
              <a:tr h="79649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 목적</a:t>
                      </a:r>
                      <a:endParaRPr lang="ko-KR" altLang="en-US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국내 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HACCP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의 국제 경쟁력 확보 및 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GFSI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기준 수준의 </a:t>
                      </a:r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평가체계 고도화 방안 마련</a:t>
                      </a:r>
                      <a:endParaRPr lang="ko-KR" altLang="en-US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4331419"/>
                  </a:ext>
                </a:extLst>
              </a:tr>
              <a:tr h="45573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 기간</a:t>
                      </a:r>
                      <a:endParaRPr lang="ko-KR" altLang="en-US" sz="1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2024.10 ~ 2025.01 (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총 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개월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식약처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용역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968242"/>
                  </a:ext>
                </a:extLst>
              </a:tr>
              <a:tr h="425428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 수행기관</a:t>
                      </a:r>
                      <a:endParaRPr lang="ko-KR" altLang="en-US" sz="1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4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한국에스지에스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㈜ 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(SGS Korea)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6069576"/>
                  </a:ext>
                </a:extLst>
              </a:tr>
              <a:tr h="153862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 배경</a:t>
                      </a:r>
                      <a:endParaRPr lang="ko-KR" altLang="en-US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HACCP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도입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(1995)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이후 지속되는 위생 문제 및 글로벌 신뢰도 한계</a:t>
                      </a:r>
                      <a:endParaRPr lang="en-US" altLang="ko-KR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K-Food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수출 확대에 따른 국제 동등성 확보 필요</a:t>
                      </a:r>
                      <a:endParaRPr lang="en-US" altLang="ko-KR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altLang="ko-KR" sz="14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GFSI·Codex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2023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 글로벌 기준과 정합성 필요성 대두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3685208"/>
                  </a:ext>
                </a:extLst>
              </a:tr>
              <a:tr h="153862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 내용</a:t>
                      </a:r>
                      <a:endParaRPr lang="ko-KR" altLang="en-US" sz="1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① 주요국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·EU·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중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선행관리체계 비교분석</a:t>
                      </a:r>
                      <a:endParaRPr lang="en-US" altLang="ko-KR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② 국내 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HACCP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기준 및 평가항목 문제점 진단</a:t>
                      </a:r>
                      <a:endParaRPr lang="en-US" altLang="ko-KR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③ 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GFSI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승인 규격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(FSSC 22000, BRCGS, SQF, IFS)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분석</a:t>
                      </a:r>
                      <a:endParaRPr lang="en-US" altLang="ko-KR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④ 규모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업종별 맞춤형 평가항목 제안 및 개선 절차 마련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39632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5399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8B07AB-B346-16C1-EFBE-404F9347B7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E6ABE-1966-636E-3746-402C2CCEA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701278"/>
            <a:ext cx="12415960" cy="443198"/>
          </a:xfrm>
        </p:spPr>
        <p:txBody>
          <a:bodyPr/>
          <a:lstStyle/>
          <a:p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글로벌 </a:t>
            </a:r>
            <a:r>
              <a:rPr lang="en-US" altLang="ko-KR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HACCP </a:t>
            </a:r>
            <a:r>
              <a:rPr lang="ko-KR" altLang="en-US" b="1" dirty="0">
                <a:solidFill>
                  <a:schemeClr val="accent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관련 연구결과</a:t>
            </a:r>
            <a:endParaRPr lang="en-US" sz="2000" b="1" dirty="0">
              <a:solidFill>
                <a:schemeClr val="accent3"/>
              </a:solidFill>
            </a:endParaRPr>
          </a:p>
        </p:txBody>
      </p:sp>
      <p:pic>
        <p:nvPicPr>
          <p:cNvPr id="5" name="Google Shape;253;p2" descr="A picture containing person&#10;&#10;Description automatically generated">
            <a:extLst>
              <a:ext uri="{FF2B5EF4-FFF2-40B4-BE49-F238E27FC236}">
                <a16:creationId xmlns:a16="http://schemas.microsoft.com/office/drawing/2014/main" id="{C774BB92-C2D6-DB4C-05A4-A71A4A529A32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/>
          <a:srcRect t="8429" b="8429"/>
          <a:stretch/>
        </p:blipFill>
        <p:spPr>
          <a:xfrm>
            <a:off x="431287" y="1403350"/>
            <a:ext cx="4633547" cy="518033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3D5E2B2B-C25A-8BEB-570A-444F98DBA3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664064"/>
              </p:ext>
            </p:extLst>
          </p:nvPr>
        </p:nvGraphicFramePr>
        <p:xfrm>
          <a:off x="5339835" y="1403350"/>
          <a:ext cx="6420877" cy="5302249"/>
        </p:xfrm>
        <a:graphic>
          <a:graphicData uri="http://schemas.openxmlformats.org/drawingml/2006/table">
            <a:tbl>
              <a:tblPr/>
              <a:tblGrid>
                <a:gridCol w="1539073">
                  <a:extLst>
                    <a:ext uri="{9D8B030D-6E8A-4147-A177-3AD203B41FA5}">
                      <a16:colId xmlns:a16="http://schemas.microsoft.com/office/drawing/2014/main" val="2377553970"/>
                    </a:ext>
                  </a:extLst>
                </a:gridCol>
                <a:gridCol w="4881804">
                  <a:extLst>
                    <a:ext uri="{9D8B030D-6E8A-4147-A177-3AD203B41FA5}">
                      <a16:colId xmlns:a16="http://schemas.microsoft.com/office/drawing/2014/main" val="2040705937"/>
                    </a:ext>
                  </a:extLst>
                </a:gridCol>
              </a:tblGrid>
              <a:tr h="38640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31258" marR="31258" marT="15629" marB="15629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주요 내용</a:t>
                      </a:r>
                    </a:p>
                  </a:txBody>
                  <a:tcPr marL="31258" marR="31258" marT="15629" marB="15629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961798"/>
                  </a:ext>
                </a:extLst>
              </a:tr>
              <a:tr h="139747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 방법</a:t>
                      </a:r>
                      <a:endParaRPr lang="ko-KR" altLang="en-US" sz="1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1258" marR="31258" marT="15629" marB="15629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Char char="-"/>
                      </a:pP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문헌분석 및 법령 비교</a:t>
                      </a:r>
                      <a:endParaRPr lang="en-US" altLang="ko-KR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전문가 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22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명 심층인터뷰</a:t>
                      </a:r>
                      <a:endParaRPr lang="en-US" altLang="ko-KR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산업계 실무자 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111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명 온라인 설문</a:t>
                      </a:r>
                      <a:endParaRPr lang="en-US" altLang="ko-KR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ko-KR" altLang="en-US" sz="14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델파이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(Delphi)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검증 방식으로 개선안 도출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02914"/>
                  </a:ext>
                </a:extLst>
              </a:tr>
              <a:tr h="173450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 추진 전략</a:t>
                      </a:r>
                      <a:endParaRPr lang="ko-KR" altLang="en-US" sz="1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1258" marR="31258" marT="15629" marB="15629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Char char="-"/>
                      </a:pP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국내 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HACCP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제도의 효과성 및 운영실태 분석</a:t>
                      </a:r>
                      <a:endParaRPr lang="en-US" altLang="ko-KR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GFSI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및 주요국 사전관리체계 비교</a:t>
                      </a:r>
                      <a:endParaRPr lang="en-US" altLang="ko-KR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글로벌 스탠더드 기반 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HACCP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고도화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평가항목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교육체계 정비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제도 활성화 및 현장 적용을 위한 실효적 방안 제시</a:t>
                      </a:r>
                    </a:p>
                  </a:txBody>
                  <a:tcPr marL="31258" marR="31258" marT="15629" marB="15629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9869001"/>
                  </a:ext>
                </a:extLst>
              </a:tr>
              <a:tr h="723425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 추진 체계</a:t>
                      </a:r>
                      <a:endParaRPr lang="ko-KR" altLang="en-US" sz="140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1258" marR="31258" marT="15629" marB="15629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ko-KR" altLang="en-US" sz="14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식약처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발주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↔ SGS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연구팀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수행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↔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학계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산업계 전문가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자문 및 검토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간 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 협의 구조</a:t>
                      </a:r>
                    </a:p>
                  </a:txBody>
                  <a:tcPr marL="31258" marR="31258" marT="15629" marB="15629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9848515"/>
                  </a:ext>
                </a:extLst>
              </a:tr>
              <a:tr h="106044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핵심 근거 결과</a:t>
                      </a:r>
                      <a:endParaRPr lang="ko-KR" altLang="en-US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1258" marR="31258" marT="15629" marB="15629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Char char="-"/>
                      </a:pP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HACCP 1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 투입 시 사회경제적 편익 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18.7~43.7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배</a:t>
                      </a:r>
                      <a:endParaRPr lang="en-US" altLang="ko-KR" sz="14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글로벌 인증 만족도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국내 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HACCP 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대비 평균 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+10%p ↑ (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심사원 전문성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</a:t>
                      </a:r>
                      <a:r>
                        <a:rPr lang="ko-KR" altLang="en-US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교육체계 부문 우수</a:t>
                      </a:r>
                      <a:r>
                        <a:rPr lang="en-US" altLang="ko-KR" sz="14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31258" marR="31258" marT="15629" marB="15629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946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2322753"/>
      </p:ext>
    </p:extLst>
  </p:cSld>
  <p:clrMapOvr>
    <a:masterClrMapping/>
  </p:clrMapOvr>
</p:sld>
</file>

<file path=ppt/theme/theme1.xml><?xml version="1.0" encoding="utf-8"?>
<a:theme xmlns:a="http://schemas.openxmlformats.org/drawingml/2006/main" name="SGS slide templates">
  <a:themeElements>
    <a:clrScheme name="SGS Colors 1">
      <a:dk1>
        <a:srgbClr val="000000"/>
      </a:dk1>
      <a:lt1>
        <a:srgbClr val="FFFFFF"/>
      </a:lt1>
      <a:dk2>
        <a:srgbClr val="838383"/>
      </a:dk2>
      <a:lt2>
        <a:srgbClr val="363636"/>
      </a:lt2>
      <a:accent1>
        <a:srgbClr val="AAAAAA"/>
      </a:accent1>
      <a:accent2>
        <a:srgbClr val="C8C8C8"/>
      </a:accent2>
      <a:accent3>
        <a:srgbClr val="FF6600"/>
      </a:accent3>
      <a:accent4>
        <a:srgbClr val="AB2328"/>
      </a:accent4>
      <a:accent5>
        <a:srgbClr val="006951"/>
      </a:accent5>
      <a:accent6>
        <a:srgbClr val="005587"/>
      </a:accent6>
      <a:hlink>
        <a:srgbClr val="FF6600"/>
      </a:hlink>
      <a:folHlink>
        <a:srgbClr val="3636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Theme">
  <a:themeElements>
    <a:clrScheme name="Benutzerdefiniert 9">
      <a:dk1>
        <a:srgbClr val="000000"/>
      </a:dk1>
      <a:lt1>
        <a:srgbClr val="FFFFFF"/>
      </a:lt1>
      <a:dk2>
        <a:srgbClr val="000000"/>
      </a:dk2>
      <a:lt2>
        <a:srgbClr val="EEECE1"/>
      </a:lt2>
      <a:accent1>
        <a:srgbClr val="363636"/>
      </a:accent1>
      <a:accent2>
        <a:srgbClr val="838383"/>
      </a:accent2>
      <a:accent3>
        <a:srgbClr val="FF6600"/>
      </a:accent3>
      <a:accent4>
        <a:srgbClr val="AAAAAA"/>
      </a:accent4>
      <a:accent5>
        <a:srgbClr val="FAA61A"/>
      </a:accent5>
      <a:accent6>
        <a:srgbClr val="FF0000"/>
      </a:accent6>
      <a:hlink>
        <a:srgbClr val="FF6600"/>
      </a:hlink>
      <a:folHlink>
        <a:srgbClr val="3636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4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lt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dirty="0">
            <a:latin typeface="+mn-lt"/>
          </a:defRPr>
        </a:defPPr>
      </a:lstStyle>
    </a:tx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E792DA79-6E6F-4946-8ED3-2DB49A02C0E5}" vid="{95745937-BD95-48F7-BE0A-7CBE68A6AAC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BDAA0EB2EAB04C9DDD4056DF6256CA" ma:contentTypeVersion="12" ma:contentTypeDescription="Create a new document." ma:contentTypeScope="" ma:versionID="f7df9513a779b32b95e31832832f4d49">
  <xsd:schema xmlns:xsd="http://www.w3.org/2001/XMLSchema" xmlns:xs="http://www.w3.org/2001/XMLSchema" xmlns:p="http://schemas.microsoft.com/office/2006/metadata/properties" xmlns:ns2="1ca02a58-4493-4b74-bbfb-fbadea17fe1b" xmlns:ns3="56cb4df8-c390-4d97-9f9b-08cbc42a714f" targetNamespace="http://schemas.microsoft.com/office/2006/metadata/properties" ma:root="true" ma:fieldsID="6efee735c308d528ba330dcd48259512" ns2:_="" ns3:_="">
    <xsd:import namespace="1ca02a58-4493-4b74-bbfb-fbadea17fe1b"/>
    <xsd:import namespace="56cb4df8-c390-4d97-9f9b-08cbc42a714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a02a58-4493-4b74-bbfb-fbadea17fe1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cb4df8-c390-4d97-9f9b-08cbc42a71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ca02a58-4493-4b74-bbfb-fbadea17fe1b">
      <UserInfo>
        <DisplayName>Rufenacht, Daniel (Geneva)</DisplayName>
        <AccountId>3921</AccountId>
        <AccountType/>
      </UserInfo>
      <UserInfo>
        <DisplayName>Dawcewicz, Anna (Weston-super-Mare)</DisplayName>
        <AccountId>46975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71D8F16-7252-4287-B733-A538273B33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a02a58-4493-4b74-bbfb-fbadea17fe1b"/>
    <ds:schemaRef ds:uri="56cb4df8-c390-4d97-9f9b-08cbc42a71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A850CF-50AE-4AEE-B55A-E655DF170777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1ca02a58-4493-4b74-bbfb-fbadea17fe1b"/>
    <ds:schemaRef ds:uri="http://purl.org/dc/elements/1.1/"/>
    <ds:schemaRef ds:uri="http://schemas.microsoft.com/office/2006/metadata/properties"/>
    <ds:schemaRef ds:uri="http://schemas.microsoft.com/office/2006/documentManagement/types"/>
    <ds:schemaRef ds:uri="56cb4df8-c390-4d97-9f9b-08cbc42a714f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4ACC9E2-E67B-4024-B0BC-1B21700593D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13104</TotalTime>
  <Words>1947</Words>
  <Application>Microsoft Office PowerPoint</Application>
  <PresentationFormat>와이드스크린</PresentationFormat>
  <Paragraphs>302</Paragraphs>
  <Slides>33</Slides>
  <Notes>31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33</vt:i4>
      </vt:variant>
    </vt:vector>
  </HeadingPairs>
  <TitlesOfParts>
    <vt:vector size="41" baseType="lpstr">
      <vt:lpstr>맑은 고딕</vt:lpstr>
      <vt:lpstr>Arial</vt:lpstr>
      <vt:lpstr>Calibri</vt:lpstr>
      <vt:lpstr>Courier New</vt:lpstr>
      <vt:lpstr>Montserrat SemiBold</vt:lpstr>
      <vt:lpstr>Wingdings</vt:lpstr>
      <vt:lpstr>SGS slide templates</vt:lpstr>
      <vt:lpstr>Default Theme</vt:lpstr>
      <vt:lpstr>PowerPoint 프레젠테이션</vt:lpstr>
      <vt:lpstr>강사소개</vt:lpstr>
      <vt:lpstr>PowerPoint 프레젠테이션</vt:lpstr>
      <vt:lpstr>PowerPoint 프레젠테이션</vt:lpstr>
      <vt:lpstr>식약처 ＂글로벌 HACCP＂</vt:lpstr>
      <vt:lpstr>식약처 ＂글로벌 HACCP＂등록기준</vt:lpstr>
      <vt:lpstr>식약처 ＂글로벌 HACCP＂등록절차</vt:lpstr>
      <vt:lpstr>글로벌 HACCP 관련 연구결과</vt:lpstr>
      <vt:lpstr>글로벌 HACCP 관련 연구결과</vt:lpstr>
      <vt:lpstr>GFSI 승인규격별 인증 현황</vt:lpstr>
      <vt:lpstr>국내 인증 현황 (HACCP 및 GFSI인증)</vt:lpstr>
      <vt:lpstr>PowerPoint 프레젠테이션</vt:lpstr>
      <vt:lpstr>글로벌 HACCP 도입의 산업계 이점</vt:lpstr>
      <vt:lpstr>글로벌 HACCP 대응 전략</vt:lpstr>
      <vt:lpstr>목표 지향적 운영</vt:lpstr>
      <vt:lpstr>RBT 사고 (Risk Based Thinking)</vt:lpstr>
      <vt:lpstr>RBT 사고 (Risk Based Thinking)</vt:lpstr>
      <vt:lpstr>PDCA 접근</vt:lpstr>
      <vt:lpstr>전문가 활용</vt:lpstr>
      <vt:lpstr>전문가 활용</vt:lpstr>
      <vt:lpstr>PowerPoint 프레젠테이션</vt:lpstr>
      <vt:lpstr>알레르겐 관리</vt:lpstr>
      <vt:lpstr>알레르겐 관리 계획</vt:lpstr>
      <vt:lpstr>알레르겐 관리 향상 로드맵: 1단계 – 기본 체계 구축</vt:lpstr>
      <vt:lpstr>알레르겐 관리 향상 로드맵: 2단계 – 시스템 강화</vt:lpstr>
      <vt:lpstr>알레르겐 관리 향상 로드맵: 3단계 – 예방 고도화</vt:lpstr>
      <vt:lpstr>알레르겐 관리: 글로벌 표준 체크리스트</vt:lpstr>
      <vt:lpstr>식품방어와 사기</vt:lpstr>
      <vt:lpstr>식품방어와 사기 관리 로드맵: 1단계 – 기본 보안선 구축</vt:lpstr>
      <vt:lpstr>식품방어와 사기 관리 로드맵: 2단계 – 시스템적 통제 강화</vt:lpstr>
      <vt:lpstr>식품방어와 사기 관리 로드맵: 3단계 – 통합 및 공급망 관리</vt:lpstr>
      <vt:lpstr>식품방어 및 사기 관리: 글로벌 표준 체크리스트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Agapito, Karen (Alabang)</dc:creator>
  <cp:lastModifiedBy>Kim, Soomin (Seoul)</cp:lastModifiedBy>
  <cp:revision>404</cp:revision>
  <dcterms:created xsi:type="dcterms:W3CDTF">2020-03-28T10:33:48Z</dcterms:created>
  <dcterms:modified xsi:type="dcterms:W3CDTF">2025-12-10T05:27:02Z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0x01010093BDAA0EB2EAB04C9DDD4056DF6256CA</vt:lpwstr>
  </property>
</Properties>
</file>